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80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229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66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4765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016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859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165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834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403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678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9750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28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8338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720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0242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2953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8868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1447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013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1524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47809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0572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475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2698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1064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5010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94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32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2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72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6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54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74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32.xml"/><Relationship Id="rId17" Type="http://schemas.openxmlformats.org/officeDocument/2006/relationships/theme" Target="../theme/theme2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81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BE46C-0F04-F745-9188-D6FD9B06B5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3153D79-5382-B640-B9E8-7F027D139349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22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a/jeffcoschools.us/presentation/d/14Rwnhbx-SK-17gSOMky_Hc78TgAMskSV62qJMpG91Dg/edit?usp=sharing" TargetMode="External"/><Relationship Id="rId3" Type="http://schemas.openxmlformats.org/officeDocument/2006/relationships/hyperlink" Target="https://docs.google.com/a/jeffcoschools.us/presentation/d/1QSOH4HU3-PI6BMXpcuSdoDAmCfwgY1hJKhbyPdkKMqg/edit?usp=shari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a/jeffcoschools.us/presentation/d/14Rwnhbx-SK-17gSOMky_Hc78TgAMskSV62qJMpG91Dg/edit?usp=sharing" TargetMode="External"/><Relationship Id="rId3" Type="http://schemas.openxmlformats.org/officeDocument/2006/relationships/hyperlink" Target="https://docs.google.com/a/jeffcoschools.us/presentation/d/1QSOH4HU3-PI6BMXpcuSdoDAmCfwgY1hJKhbyPdkKMqg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2390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Agenda: Tuesday September 27, 2016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990600"/>
            <a:ext cx="76962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Warm Up</a:t>
            </a:r>
          </a:p>
          <a:p>
            <a:pPr marL="0" indent="0">
              <a:buNone/>
            </a:pPr>
            <a:r>
              <a:rPr lang="en-US" sz="2000" dirty="0" smtClean="0"/>
              <a:t>Vocabulary 2 (1, 2)</a:t>
            </a:r>
          </a:p>
          <a:p>
            <a:pPr marL="0" indent="0">
              <a:buNone/>
            </a:pPr>
            <a:r>
              <a:rPr lang="en-US" sz="2000" dirty="0" smtClean="0">
                <a:sym typeface="Wingdings" panose="05000000000000000000" pitchFamily="2" charset="2"/>
              </a:rPr>
              <a:t>Writing- Reflection of 1</a:t>
            </a:r>
            <a:r>
              <a:rPr lang="en-US" sz="2000" baseline="30000" dirty="0" smtClean="0">
                <a:sym typeface="Wingdings" panose="05000000000000000000" pitchFamily="2" charset="2"/>
              </a:rPr>
              <a:t>st</a:t>
            </a:r>
            <a:r>
              <a:rPr lang="en-US" sz="2000" dirty="0" smtClean="0">
                <a:sym typeface="Wingdings" panose="05000000000000000000" pitchFamily="2" charset="2"/>
              </a:rPr>
              <a:t> 6 weeks</a:t>
            </a:r>
          </a:p>
          <a:p>
            <a:pPr marL="0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-Use at least 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3 compound sentences </a:t>
            </a:r>
            <a:r>
              <a:rPr lang="en-US" sz="2000" dirty="0" smtClean="0">
                <a:sym typeface="Wingdings" panose="05000000000000000000" pitchFamily="2" charset="2"/>
              </a:rPr>
              <a:t>and 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 complex sentences. </a:t>
            </a:r>
          </a:p>
          <a:p>
            <a:pPr marL="0" indent="0">
              <a:buNone/>
            </a:pPr>
            <a:r>
              <a:rPr lang="en-US" sz="2000" dirty="0" smtClean="0">
                <a:sym typeface="Wingdings" panose="05000000000000000000" pitchFamily="2" charset="2"/>
              </a:rPr>
              <a:t>Reading – The Odyssey background info/ The Hero’s Journey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College Fair this week!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Conferences on Oct. 13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Grades posted!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anose="05000000000000000000" pitchFamily="2" charset="2"/>
              </a:rPr>
              <a:t>Random fact of the day: </a:t>
            </a:r>
          </a:p>
          <a:p>
            <a:pPr marL="0" indent="0">
              <a:buNone/>
            </a:pPr>
            <a:r>
              <a:rPr lang="en-US" sz="2000" dirty="0"/>
              <a:t>The word "</a:t>
            </a:r>
            <a:r>
              <a:rPr lang="en-US" sz="2000" dirty="0" err="1"/>
              <a:t>lethologica</a:t>
            </a:r>
            <a:r>
              <a:rPr lang="en-US" sz="2000" dirty="0"/>
              <a:t>" describes the state of not being able to remember the word you want.</a:t>
            </a:r>
          </a:p>
          <a:p>
            <a:pPr marL="0" indent="0">
              <a:buNone/>
            </a:pPr>
            <a:endParaRPr lang="en-US" sz="20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08553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25" y="259976"/>
            <a:ext cx="6447501" cy="5871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Up- 9/27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25" y="1066799"/>
            <a:ext cx="8511988" cy="4974563"/>
          </a:xfrm>
        </p:spPr>
        <p:txBody>
          <a:bodyPr>
            <a:normAutofit/>
          </a:bodyPr>
          <a:lstStyle/>
          <a:p>
            <a:pPr marL="457200" indent="-457200" fontAlgn="base">
              <a:buAutoNum type="arabicPeriod"/>
            </a:pPr>
            <a:r>
              <a:rPr lang="en-US" sz="2800" dirty="0" smtClean="0"/>
              <a:t>What is the difference between effort and compliance?</a:t>
            </a:r>
          </a:p>
          <a:p>
            <a:pPr marL="457200" indent="-457200" fontAlgn="base">
              <a:buAutoNum type="arabicPeriod"/>
            </a:pPr>
            <a:endParaRPr lang="en-US" sz="2800" dirty="0"/>
          </a:p>
          <a:p>
            <a:pPr marL="457200" indent="-457200" fontAlgn="base">
              <a:buAutoNum type="arabicPeriod"/>
            </a:pPr>
            <a:r>
              <a:rPr lang="en-US" sz="2800" dirty="0" smtClean="0"/>
              <a:t>When/why is it okay to procrastinate? Is it ever okay?</a:t>
            </a:r>
          </a:p>
          <a:p>
            <a:pPr marL="457200" indent="-457200" fontAlgn="base">
              <a:buAutoNum type="arabicPeriod"/>
            </a:pPr>
            <a:endParaRPr lang="en-US" sz="2800" dirty="0"/>
          </a:p>
          <a:p>
            <a:pPr marL="457200" indent="-457200" fontAlgn="base">
              <a:buAutoNum type="arabicPeriod"/>
            </a:pPr>
            <a:r>
              <a:rPr lang="en-US" sz="2800" dirty="0" smtClean="0"/>
              <a:t>What qualifies as “A” material/work?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8119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6447501" cy="60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Vocabulary 2: Race, Family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7721599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GENOS, GENEOS &lt;G. “race” “family”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1</a:t>
            </a:r>
            <a:r>
              <a:rPr lang="en-US" sz="2400" dirty="0"/>
              <a:t>. </a:t>
            </a:r>
            <a:r>
              <a:rPr lang="en-US" sz="2400" u="sng" dirty="0"/>
              <a:t>g</a:t>
            </a:r>
            <a:r>
              <a:rPr lang="en-US" sz="2400" u="sng" dirty="0" smtClean="0"/>
              <a:t>enealogy</a:t>
            </a:r>
            <a:r>
              <a:rPr lang="en-US" sz="2400" dirty="0" smtClean="0"/>
              <a:t> </a:t>
            </a:r>
            <a:r>
              <a:rPr lang="en-US" sz="2400" dirty="0"/>
              <a:t>– n- A record of descent from one’s ancestors; the study of family records.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Toni Morrison’s </a:t>
            </a:r>
            <a:r>
              <a:rPr lang="en-US" sz="2400" dirty="0" smtClean="0"/>
              <a:t>novel, </a:t>
            </a:r>
            <a:r>
              <a:rPr lang="en-US" sz="2400" dirty="0"/>
              <a:t>Song of Solomon traces the </a:t>
            </a:r>
            <a:r>
              <a:rPr lang="en-US" sz="2400" i="1" dirty="0"/>
              <a:t>genealogy</a:t>
            </a:r>
            <a:r>
              <a:rPr lang="en-US" sz="2400" dirty="0"/>
              <a:t> of an American family from the mid-twentieth  century back o their African heritage.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</a:t>
            </a:r>
            <a:r>
              <a:rPr lang="en-US" sz="2400" dirty="0"/>
              <a:t>. </a:t>
            </a:r>
            <a:r>
              <a:rPr lang="en-US" sz="2400" u="sng" dirty="0"/>
              <a:t>genocide</a:t>
            </a:r>
            <a:r>
              <a:rPr lang="en-US" sz="2400" dirty="0"/>
              <a:t> – n- The planned annihilation of a racial, political, or cultural group.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The Nazi effort to eliminate all Jews is the most extensive attempt of </a:t>
            </a:r>
            <a:r>
              <a:rPr lang="en-US" sz="2400" i="1" dirty="0"/>
              <a:t>genocide</a:t>
            </a:r>
            <a:r>
              <a:rPr lang="en-US" sz="2400" dirty="0"/>
              <a:t> in history.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</p:txBody>
      </p:sp>
      <p:pic>
        <p:nvPicPr>
          <p:cNvPr id="1026" name="Picture 2" descr="Image result for family tre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6927"/>
            <a:ext cx="1600200" cy="156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713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620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chemeClr val="accent2"/>
                </a:solidFill>
              </a:rPr>
              <a:t>Writing: Reflection </a:t>
            </a:r>
            <a:r>
              <a:rPr lang="en-US" sz="2700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 THIS GETS ITS OWN PAGE</a:t>
            </a:r>
            <a:r>
              <a:rPr lang="en-US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! </a:t>
            </a:r>
            <a:br>
              <a:rPr lang="en-US" dirty="0" smtClean="0">
                <a:solidFill>
                  <a:schemeClr val="accent2"/>
                </a:solidFill>
                <a:sym typeface="Wingdings" panose="05000000000000000000" pitchFamily="2" charset="2"/>
              </a:rPr>
            </a:br>
            <a:r>
              <a:rPr lang="en-US" sz="2700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15 minutes</a:t>
            </a:r>
            <a:endParaRPr lang="en-US" sz="27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199" cy="5715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In your notebooks, take some time to reflect over the last 6 weeks of school.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Is your grade where you want it to be?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What could you have done differently? Is what you’re doing working?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Do your expectations for yourself match your teacher’s expectations for you?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600" dirty="0" smtClean="0"/>
              <a:t>Are these expectations clear?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What can you change; do you </a:t>
            </a:r>
            <a:r>
              <a:rPr lang="en-US" sz="1800" i="1" dirty="0" smtClean="0"/>
              <a:t>want</a:t>
            </a:r>
            <a:r>
              <a:rPr lang="en-US" sz="1800" dirty="0" smtClean="0"/>
              <a:t> to change?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How can you progress and move forward?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Are you producing quality work, or are you just “getting by”?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Consider what we discussed in our warm up. 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Give this some thoughtful consideration.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Be sure to include at least 3 compound sentences and 2 complex sentences. </a:t>
            </a:r>
          </a:p>
        </p:txBody>
      </p:sp>
    </p:spTree>
    <p:extLst>
      <p:ext uri="{BB962C8B-B14F-4D97-AF65-F5344CB8AC3E}">
        <p14:creationId xmlns:p14="http://schemas.microsoft.com/office/powerpoint/2010/main" val="1144218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416799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The Odyssey Background/ The Hero’s Journey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6447501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Intro to The Odyssey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The Hero’s Journey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will need to take notes!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24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2390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Agenda: Thursday September 29, 2016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990600"/>
            <a:ext cx="76962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Warm Up</a:t>
            </a:r>
          </a:p>
          <a:p>
            <a:pPr marL="0" indent="0">
              <a:buNone/>
            </a:pPr>
            <a:r>
              <a:rPr lang="en-US" sz="2000" dirty="0" smtClean="0"/>
              <a:t>Vocabulary 2 (3, 4)</a:t>
            </a:r>
          </a:p>
          <a:p>
            <a:pPr marL="0" indent="0">
              <a:buNone/>
            </a:pPr>
            <a:r>
              <a:rPr lang="en-US" sz="2000" dirty="0" smtClean="0">
                <a:sym typeface="Wingdings" panose="05000000000000000000" pitchFamily="2" charset="2"/>
              </a:rPr>
              <a:t>Reading –The Hero’s Journey/ The Odyssey</a:t>
            </a:r>
          </a:p>
          <a:p>
            <a:pPr marL="0" indent="0">
              <a:buNone/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HW: Find the “Hero Quest PowerPoint” and take notes. 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ym typeface="Wingdings" panose="05000000000000000000" pitchFamily="2" charset="2"/>
              </a:rPr>
              <a:t>Random fact of the day: </a:t>
            </a:r>
          </a:p>
          <a:p>
            <a:pPr marL="0" indent="0">
              <a:buNone/>
            </a:pPr>
            <a:endParaRPr lang="en-US" sz="20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83502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25" y="259976"/>
            <a:ext cx="6447501" cy="5871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Up- 9/29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25" y="1066799"/>
            <a:ext cx="8511988" cy="4974563"/>
          </a:xfrm>
        </p:spPr>
        <p:txBody>
          <a:bodyPr>
            <a:normAutofit/>
          </a:bodyPr>
          <a:lstStyle/>
          <a:p>
            <a:pPr marL="457200" indent="-457200" fontAlgn="base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8590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6447501" cy="60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Vocabulary 2: Race, Family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7721599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GENS, GENTIS &lt;L. “race” “clan” “family”</a:t>
            </a:r>
          </a:p>
          <a:p>
            <a:pPr marL="0" indent="0">
              <a:buNone/>
            </a:pPr>
            <a:r>
              <a:rPr lang="en-US" sz="2400" dirty="0" smtClean="0"/>
              <a:t>3</a:t>
            </a:r>
            <a:r>
              <a:rPr lang="en-US" sz="2400" dirty="0"/>
              <a:t>. </a:t>
            </a:r>
            <a:r>
              <a:rPr lang="en-US" sz="2400" u="sng" dirty="0"/>
              <a:t>genre</a:t>
            </a:r>
            <a:r>
              <a:rPr lang="en-US" sz="2400" dirty="0"/>
              <a:t>- n- A type, class, or category, especially of fine art or history.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Edna Ferber’s writing encompasses  several </a:t>
            </a:r>
            <a:r>
              <a:rPr lang="en-US" sz="2400" i="1" dirty="0"/>
              <a:t>genres</a:t>
            </a:r>
            <a:r>
              <a:rPr lang="en-US" sz="2400" dirty="0"/>
              <a:t> – fiction, drama, and autobiography.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4</a:t>
            </a:r>
            <a:r>
              <a:rPr lang="en-US" sz="2400" dirty="0"/>
              <a:t>. </a:t>
            </a:r>
            <a:r>
              <a:rPr lang="en-US" sz="2400" u="sng" dirty="0"/>
              <a:t>genteel</a:t>
            </a:r>
            <a:r>
              <a:rPr lang="en-US" sz="2400" dirty="0"/>
              <a:t> – </a:t>
            </a:r>
            <a:r>
              <a:rPr lang="en-US" sz="2400" dirty="0" err="1"/>
              <a:t>adj</a:t>
            </a:r>
            <a:r>
              <a:rPr lang="en-US" sz="2400" dirty="0"/>
              <a:t>- Well-mannered; refined; polite; false polite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Although they tried to look </a:t>
            </a:r>
            <a:r>
              <a:rPr lang="en-US" sz="2400" i="1" dirty="0"/>
              <a:t>genteel</a:t>
            </a:r>
            <a:r>
              <a:rPr lang="en-US" sz="2400" dirty="0"/>
              <a:t>, their vulgar language and rude behavior betrayed their lack of refinement.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</p:txBody>
      </p:sp>
      <p:pic>
        <p:nvPicPr>
          <p:cNvPr id="2050" name="Picture 2" descr="Image result for cat in a bowt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724400"/>
            <a:ext cx="142875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856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416799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The Odyssey Background/ The Hero’s Journey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Intro to The Odyssey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The Hero’s Journey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will need to take notes!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The Odyssey: Active Reading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Please fill out as we read.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Questions? Write </a:t>
            </a:r>
            <a:r>
              <a:rPr lang="en-US" dirty="0" smtClean="0"/>
              <a:t>in discussion box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1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2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493</Words>
  <Application>Microsoft Macintosh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1_Facet</vt:lpstr>
      <vt:lpstr>2_Facet</vt:lpstr>
      <vt:lpstr>Agenda: Tuesday September 27, 2016</vt:lpstr>
      <vt:lpstr>Warm Up- 9/27</vt:lpstr>
      <vt:lpstr>Vocabulary 2: Race, Family</vt:lpstr>
      <vt:lpstr>Writing: Reflection  THIS GETS ITS OWN PAGE!  15 minutes</vt:lpstr>
      <vt:lpstr>The Odyssey Background/ The Hero’s Journey </vt:lpstr>
      <vt:lpstr>Agenda: Thursday September 29, 2016</vt:lpstr>
      <vt:lpstr>Warm Up- 9/29</vt:lpstr>
      <vt:lpstr>Vocabulary 2: Race, Family</vt:lpstr>
      <vt:lpstr>The Odyssey Background/ The Hero’s Journey 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Agenda: Tuesday September 27, 2016</dc:title>
  <dc:creator>User</dc:creator>
  <cp:lastModifiedBy>Mr. Woody</cp:lastModifiedBy>
  <cp:revision>6</cp:revision>
  <dcterms:created xsi:type="dcterms:W3CDTF">2016-09-27T14:33:38Z</dcterms:created>
  <dcterms:modified xsi:type="dcterms:W3CDTF">2016-09-29T15:20:06Z</dcterms:modified>
</cp:coreProperties>
</file>