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09" d="100"/>
          <a:sy n="109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4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906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8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044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9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1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9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1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0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4536A-F644-4C46-B2ED-C478F79DD770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A96E1A-90DB-8F40-9B51-92B3C7646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17832" y="1658803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123" y="38685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4387" y="39857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43703" y="386859"/>
            <a:ext cx="179363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5081" y="375130"/>
            <a:ext cx="1921114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33942" y="1658803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33941" y="3159357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53837" y="1658803"/>
            <a:ext cx="194235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43703" y="1658803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8003" y="1658804"/>
            <a:ext cx="174380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3943" y="363404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945" y="3159359"/>
            <a:ext cx="172329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60318" y="3159359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43703" y="3159358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60058" y="3159358"/>
            <a:ext cx="193613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308462" y="5639884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56431" y="5533292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DOOR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5400000">
            <a:off x="274393" y="5811671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Phelps’s Desk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632831" y="363404"/>
            <a:ext cx="128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block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93077" y="49236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Ben   Ayden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38347" y="492369"/>
            <a:ext cx="166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Adam  </a:t>
            </a:r>
            <a:r>
              <a:rPr lang="en-US" dirty="0" err="1" smtClean="0"/>
              <a:t>Sabella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73001" y="492369"/>
            <a:ext cx="186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Keelyn</a:t>
            </a:r>
            <a:r>
              <a:rPr lang="en-US" dirty="0" smtClean="0"/>
              <a:t>  Vincent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53836" y="492369"/>
            <a:ext cx="194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Maddie     </a:t>
            </a:r>
            <a:r>
              <a:rPr lang="en-US" dirty="0" err="1" smtClean="0"/>
              <a:t>Topher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44" y="1764316"/>
            <a:ext cx="1751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Osiel</a:t>
            </a:r>
            <a:r>
              <a:rPr lang="en-US" dirty="0" smtClean="0"/>
              <a:t>   Autumn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94387" y="1764316"/>
            <a:ext cx="165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Miles     Alexis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43701" y="1758447"/>
            <a:ext cx="177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Michael   Dylan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753833" y="1758447"/>
            <a:ext cx="194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Brianna    Jacob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833938" y="1758447"/>
            <a:ext cx="181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Blake   Oswaldo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7190" y="3264795"/>
            <a:ext cx="177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Tristen   Aimee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989626" y="3258852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Bennie    Ivy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45524" y="3258852"/>
            <a:ext cx="200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Andrew  Christina</a:t>
            </a:r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891579" y="3258852"/>
            <a:ext cx="180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Kaleb   Mathew</a:t>
            </a:r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827715" y="3258852"/>
            <a:ext cx="179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Raina   </a:t>
            </a:r>
            <a:r>
              <a:rPr lang="en-US" dirty="0" err="1" smtClean="0"/>
              <a:t>Dawan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2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Monday January 9,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Quick expectations</a:t>
            </a:r>
          </a:p>
          <a:p>
            <a:pPr marL="0" indent="0">
              <a:buNone/>
            </a:pPr>
            <a:r>
              <a:rPr lang="en-US" dirty="0" smtClean="0"/>
              <a:t>TKAM anticipation guide</a:t>
            </a:r>
          </a:p>
          <a:p>
            <a:pPr marL="0" indent="0">
              <a:buNone/>
            </a:pPr>
            <a:r>
              <a:rPr lang="en-US" dirty="0" smtClean="0"/>
              <a:t>CAS portfolio ideas</a:t>
            </a:r>
          </a:p>
          <a:p>
            <a:pPr marL="0" indent="0">
              <a:buNone/>
            </a:pPr>
            <a:r>
              <a:rPr lang="en-US" dirty="0" smtClean="0"/>
              <a:t>Close Reading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HW: Bring TKAM to class on Wednesday 1/11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fact of the day:</a:t>
            </a:r>
          </a:p>
          <a:p>
            <a:pPr marL="0" indent="0">
              <a:buNone/>
            </a:pPr>
            <a:r>
              <a:rPr lang="en-US" dirty="0"/>
              <a:t>President Kennedy was the fastest random speaker in the world with upwards of 350 words per minute.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5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In seat when bell rings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Turn in cell phones before the bell rings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Ready and willing to learn and participate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Respectful discussion, interactions, and behavior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9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TKAM: Anticipation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the questions T or F – you must choose True </a:t>
            </a:r>
            <a:r>
              <a:rPr lang="en-US" i="1" dirty="0" smtClean="0"/>
              <a:t>or </a:t>
            </a:r>
            <a:r>
              <a:rPr lang="en-US" dirty="0" smtClean="0"/>
              <a:t>False.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34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96" y="164123"/>
            <a:ext cx="8596668" cy="586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TKAM: Close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0215"/>
            <a:ext cx="9873435" cy="461114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Read the passage that is on your desk.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Annotating like we have in the past, </a:t>
            </a:r>
            <a:r>
              <a:rPr lang="en-US" i="1" dirty="0" smtClean="0"/>
              <a:t>individually </a:t>
            </a:r>
            <a:r>
              <a:rPr lang="en-US" dirty="0" smtClean="0"/>
              <a:t>work on a close reading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Look at the words and phrases used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Follow the characterization- why could this matter?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What inferences can you make based on the descriptions in the passage?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did this with Salvador Late or Early last semester.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Close reading Due at the end of class </a:t>
            </a:r>
            <a:r>
              <a:rPr lang="en-US" dirty="0" smtClean="0">
                <a:sym typeface="Wingdings"/>
              </a:rPr>
              <a:t> Your paper needs to be marked up.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88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Ideas/ portfolios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17832" y="1658803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123" y="38685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4387" y="39857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43703" y="386859"/>
            <a:ext cx="179363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5081" y="375130"/>
            <a:ext cx="1921114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33942" y="1658803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33941" y="3159357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53837" y="1658803"/>
            <a:ext cx="194235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43703" y="1658803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8003" y="1658804"/>
            <a:ext cx="174380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3943" y="363404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945" y="3159359"/>
            <a:ext cx="172329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60318" y="3159359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43703" y="3159358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60058" y="3159358"/>
            <a:ext cx="193613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308462" y="5639884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56431" y="5533292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DOOR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5400000">
            <a:off x="274393" y="5811671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Phelps’s Desk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632831" y="363404"/>
            <a:ext cx="128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block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75691" y="524577"/>
            <a:ext cx="194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Allie H.   Alex W.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24650" y="524577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Tony    </a:t>
            </a:r>
            <a:r>
              <a:rPr lang="en-US" dirty="0" err="1" smtClean="0"/>
              <a:t>Seriah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87879" y="501122"/>
            <a:ext cx="214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Alejandro  Gisselle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6472" y="1780683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994387" y="1749696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Tyler    </a:t>
            </a:r>
            <a:r>
              <a:rPr lang="en-US" dirty="0" err="1" smtClean="0"/>
              <a:t>Cielo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43701" y="1749695"/>
            <a:ext cx="19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Skylar   Maya K.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46876" y="1780683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Dre</a:t>
            </a:r>
            <a:r>
              <a:rPr lang="en-US" dirty="0" smtClean="0"/>
              <a:t>    Jaylyn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817811" y="1749695"/>
            <a:ext cx="172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Gabe   Maya R.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32612" y="3237296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   Gracie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840516" y="3269495"/>
            <a:ext cx="208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Andrick</a:t>
            </a:r>
            <a:r>
              <a:rPr lang="en-US" dirty="0" smtClean="0"/>
              <a:t>   </a:t>
            </a:r>
            <a:r>
              <a:rPr lang="en-US" dirty="0" err="1" smtClean="0"/>
              <a:t>Jonessa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04530" y="3297075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Deon    Ana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04364" y="3297075"/>
            <a:ext cx="188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Nyasia   Alex T. </a:t>
            </a:r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895118" y="3269495"/>
            <a:ext cx="189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Ricardo   Spike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17832" y="1658803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123" y="38685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4387" y="39857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43703" y="386859"/>
            <a:ext cx="179363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5081" y="375130"/>
            <a:ext cx="1921114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33942" y="1658803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33941" y="3159357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53837" y="1658803"/>
            <a:ext cx="194235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43703" y="1658803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8003" y="1658804"/>
            <a:ext cx="174380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3943" y="363404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945" y="3159359"/>
            <a:ext cx="172329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60318" y="3159359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43703" y="3159358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60058" y="3159358"/>
            <a:ext cx="193613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308462" y="5639884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56431" y="5533292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DOOR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5400000">
            <a:off x="274393" y="5811671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Phelps’s Desk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632831" y="363404"/>
            <a:ext cx="128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 block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3077" y="49236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Matt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06491" y="49236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Carlos   Chris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4123" y="1764316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Caleb   Espy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60318" y="1776036"/>
            <a:ext cx="1980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Wambdi</a:t>
            </a:r>
            <a:r>
              <a:rPr lang="en-US" sz="1600" dirty="0" smtClean="0"/>
              <a:t>  Destiny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843702" y="1764316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Sage   Jake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41378" y="1764316"/>
            <a:ext cx="177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Cesar   </a:t>
            </a:r>
            <a:r>
              <a:rPr lang="en-US" dirty="0" err="1" smtClean="0"/>
              <a:t>Mylissa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33941" y="1764334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Brock   </a:t>
            </a:r>
            <a:r>
              <a:rPr lang="en-US" dirty="0" err="1" smtClean="0"/>
              <a:t>Elexis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45" y="3284199"/>
            <a:ext cx="167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Ethan   Steven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863235" y="3284199"/>
            <a:ext cx="2077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Tristan A.   </a:t>
            </a:r>
            <a:r>
              <a:rPr lang="en-US" sz="1600" dirty="0" err="1" smtClean="0"/>
              <a:t>Maddy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848472" y="3253421"/>
            <a:ext cx="1661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Alondra   Brad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41377" y="3268810"/>
            <a:ext cx="177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Fabian   </a:t>
            </a:r>
            <a:r>
              <a:rPr lang="en-US" dirty="0" err="1" smtClean="0"/>
              <a:t>Janee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33941" y="3253421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2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17832" y="1658803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123" y="38685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4387" y="39857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43703" y="386859"/>
            <a:ext cx="179363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5081" y="375130"/>
            <a:ext cx="1921114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33942" y="1658803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33941" y="3159357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53837" y="1658803"/>
            <a:ext cx="194235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43703" y="1658803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8003" y="1658804"/>
            <a:ext cx="174380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3943" y="363404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945" y="3159359"/>
            <a:ext cx="172329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60318" y="3159359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43703" y="3159358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60058" y="3159358"/>
            <a:ext cx="193613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308462" y="5639884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56431" y="5533292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DOOR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5400000">
            <a:off x="274393" y="5811671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Phelps’s Desk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632831" y="363404"/>
            <a:ext cx="128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3077" y="49236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Dez</a:t>
            </a:r>
            <a:r>
              <a:rPr lang="en-US" dirty="0" smtClean="0"/>
              <a:t>    Allie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60318" y="49236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Kathy  Zoe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4123" y="1808305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Josh   Macie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94387" y="1796521"/>
            <a:ext cx="17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Sarah  Charlie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31977" y="1796521"/>
            <a:ext cx="192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Noah M.  Meghan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60044" y="1808305"/>
            <a:ext cx="1737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Paulina   Zane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789987" y="1796521"/>
            <a:ext cx="175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Nick   Keenan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191" y="3264918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Jacob  Kevin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17791" y="3264918"/>
            <a:ext cx="172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Olivia  Connor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5125" y="3264918"/>
            <a:ext cx="180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Josiah M.   </a:t>
            </a:r>
            <a:r>
              <a:rPr lang="en-US" dirty="0" smtClean="0"/>
              <a:t>Ari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74697" y="3264918"/>
            <a:ext cx="202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Josiah G.    </a:t>
            </a:r>
            <a:r>
              <a:rPr lang="en-US" dirty="0" smtClean="0"/>
              <a:t>Emma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15988" y="3264918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Rachel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17832" y="1658803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123" y="38685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4387" y="398579"/>
            <a:ext cx="171156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43703" y="386859"/>
            <a:ext cx="179363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5081" y="375130"/>
            <a:ext cx="1921114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33942" y="1658803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33941" y="3159357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53837" y="1658803"/>
            <a:ext cx="1942358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43703" y="1658803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8003" y="1658804"/>
            <a:ext cx="174380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3943" y="363404"/>
            <a:ext cx="181707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945" y="3159359"/>
            <a:ext cx="1723290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60318" y="3159359"/>
            <a:ext cx="1688123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43703" y="3159358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60058" y="3159358"/>
            <a:ext cx="1936137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308462" y="5639884"/>
            <a:ext cx="1772386" cy="64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56431" y="5533292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DOOR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5400000">
            <a:off x="274393" y="5811671"/>
            <a:ext cx="184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Phelps’s Desk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632831" y="363404"/>
            <a:ext cx="128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24651" y="501122"/>
            <a:ext cx="181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Caden</a:t>
            </a:r>
            <a:r>
              <a:rPr lang="en-US" dirty="0" smtClean="0"/>
              <a:t>   Thomas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53837" y="512848"/>
            <a:ext cx="194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Sylvie  Cameron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2496" y="1780677"/>
            <a:ext cx="177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Noah L.   Emily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94387" y="1780677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Luca   </a:t>
            </a:r>
            <a:r>
              <a:rPr lang="en-US" dirty="0" err="1" smtClean="0"/>
              <a:t>Mayah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43702" y="175843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Aeden</a:t>
            </a:r>
            <a:r>
              <a:rPr lang="en-US" dirty="0" smtClean="0"/>
              <a:t>  Addie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3836" y="175843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Tony  Sophie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33941" y="175843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Piotr   </a:t>
            </a:r>
            <a:r>
              <a:rPr lang="en-US" dirty="0" err="1" smtClean="0"/>
              <a:t>Myria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45" y="3284199"/>
            <a:ext cx="167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Clayton   Kyla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60318" y="328419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Viv   Grace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66053" y="3284199"/>
            <a:ext cx="157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Haylee   Jon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48328" y="3284199"/>
            <a:ext cx="1967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Matteo  Madeleine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7833941" y="3284199"/>
            <a:ext cx="1785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Marlene   Abby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6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Monday January 9,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Quick Expectations- Follow up Tuesday 1/10</a:t>
            </a:r>
          </a:p>
          <a:p>
            <a:pPr marL="0" indent="0">
              <a:buNone/>
            </a:pPr>
            <a:r>
              <a:rPr lang="en-US" dirty="0" smtClean="0"/>
              <a:t>To Kill A Mockingbird Anticipation Guide</a:t>
            </a:r>
          </a:p>
          <a:p>
            <a:pPr marL="0" indent="0">
              <a:buNone/>
            </a:pPr>
            <a:r>
              <a:rPr lang="en-US" dirty="0" smtClean="0"/>
              <a:t>Close Reading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Fact of the day:</a:t>
            </a:r>
          </a:p>
          <a:p>
            <a:pPr marL="0" indent="0">
              <a:buNone/>
            </a:pPr>
            <a:r>
              <a:rPr lang="en-US" dirty="0"/>
              <a:t>President Kennedy was the fastest random speaker in the world with upwards of 350 words per minute.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81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In seat when bell rings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Turn in cell phones before the bell rings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Ready and willing to learn and participate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Respectful discussion, interactions, and behavior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TKAM: Anticipation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the questions T or F – you must choose True </a:t>
            </a:r>
            <a:r>
              <a:rPr lang="en-US" i="1" dirty="0" smtClean="0"/>
              <a:t>or </a:t>
            </a:r>
            <a:r>
              <a:rPr lang="en-US" dirty="0" smtClean="0"/>
              <a:t>False.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6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96" y="164123"/>
            <a:ext cx="8596668" cy="586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TKAM: Close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0215"/>
            <a:ext cx="9873435" cy="461114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Read the passage that is on your desk.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Annotating like we have in the past, </a:t>
            </a:r>
            <a:r>
              <a:rPr lang="en-US" i="1" dirty="0" smtClean="0"/>
              <a:t>individually </a:t>
            </a:r>
            <a:r>
              <a:rPr lang="en-US" dirty="0" smtClean="0"/>
              <a:t>work on a close reading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Look at the words and phrases used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Follow the characterization- why could this matter?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What inferences can you make based on the descriptions in the passage?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did this with Salvador Late or Early last semester.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Close reading Due at the end of class </a:t>
            </a:r>
            <a:r>
              <a:rPr lang="en-US" dirty="0" smtClean="0">
                <a:sym typeface="Wingdings"/>
              </a:rPr>
              <a:t> Your paper needs to be marked up.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9532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529</Words>
  <Application>Microsoft Macintosh PowerPoint</Application>
  <PresentationFormat>Widescreen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Trebuchet MS</vt:lpstr>
      <vt:lpstr>Wingdings</vt:lpstr>
      <vt:lpstr>Wingdings 3</vt:lpstr>
      <vt:lpstr>Arial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Agenda: Monday January 9, 2017</vt:lpstr>
      <vt:lpstr>Quick Expectations</vt:lpstr>
      <vt:lpstr>TKAM: Anticipation Guide</vt:lpstr>
      <vt:lpstr>TKAM: Close reading</vt:lpstr>
      <vt:lpstr>Agenda: Monday January 9, 2017</vt:lpstr>
      <vt:lpstr>Quick Expectations</vt:lpstr>
      <vt:lpstr>TKAM: Anticipation Guide</vt:lpstr>
      <vt:lpstr>TKAM: Close reading</vt:lpstr>
      <vt:lpstr>CAS portfolio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2017-01-08T19:51:36Z</dcterms:created>
  <dcterms:modified xsi:type="dcterms:W3CDTF">2017-01-09T02:58:34Z</dcterms:modified>
</cp:coreProperties>
</file>