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70" r:id="rId3"/>
    <p:sldId id="257" r:id="rId4"/>
    <p:sldId id="258" r:id="rId5"/>
    <p:sldId id="259" r:id="rId6"/>
    <p:sldId id="262" r:id="rId7"/>
    <p:sldId id="260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8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9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0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7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9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2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227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7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0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4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3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597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4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7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3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21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65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89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51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24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324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12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66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506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86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95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44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93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04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3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9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5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0" y="273725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6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4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0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3770-791D-BC4B-B0A9-B27CF177FE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5E8F7A-C091-4D4E-8A9C-B3BF6D040CB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2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795" y="132944"/>
            <a:ext cx="2241062" cy="20731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0795" y="2381332"/>
            <a:ext cx="2241062" cy="20731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0795" y="4593789"/>
            <a:ext cx="2241062" cy="20731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36225" y="3224395"/>
            <a:ext cx="2241062" cy="20731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36225" y="308173"/>
            <a:ext cx="2241062" cy="20731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3112" y="4593789"/>
            <a:ext cx="2241062" cy="20731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3112" y="2381332"/>
            <a:ext cx="2241062" cy="20731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63112" y="132944"/>
            <a:ext cx="2241062" cy="20731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0"/>
            <a:endCxn id="4" idx="2"/>
          </p:cNvCxnSpPr>
          <p:nvPr/>
        </p:nvCxnSpPr>
        <p:spPr>
          <a:xfrm>
            <a:off x="1391326" y="132944"/>
            <a:ext cx="0" cy="207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94322" y="2358503"/>
            <a:ext cx="0" cy="207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91326" y="4593789"/>
            <a:ext cx="0" cy="207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66445" y="285344"/>
            <a:ext cx="0" cy="207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78779" y="3224395"/>
            <a:ext cx="0" cy="207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53336" y="132944"/>
            <a:ext cx="0" cy="207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84345" y="2381332"/>
            <a:ext cx="0" cy="207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84345" y="4593789"/>
            <a:ext cx="0" cy="20731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5496" y="276005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Brianna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394322" y="1334245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Topher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78361" y="308173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78361" y="3452539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Skylar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2463" y="3438403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Raina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2463" y="2554222"/>
            <a:ext cx="105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Wambdi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78361" y="4795476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Dre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12463" y="5875765"/>
            <a:ext cx="105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Dominic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5496" y="4795476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Jonessa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73341" y="5874597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420615" y="460671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Brock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401939" y="1518911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Gisselle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478779" y="1517743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Mylissa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01939" y="4462661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Destiny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06792" y="3460709"/>
            <a:ext cx="107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Matthew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511109" y="4431662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Tristen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663112" y="325682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Autumn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63112" y="1334245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84345" y="1351754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784345" y="2660319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Fabian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95004" y="3645375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63112" y="3662884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Alondra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676767" y="4849502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Osiel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676767" y="5873429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Jake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808659" y="4849502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Janee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844689" y="5873429"/>
            <a:ext cx="98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Dawan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753336" y="6540489"/>
            <a:ext cx="124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Door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505200" y="6248400"/>
            <a:ext cx="204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of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6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Agenda: Thursday September 8, 2016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6447501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Warm up</a:t>
            </a:r>
          </a:p>
          <a:p>
            <a:pPr marL="0" indent="0">
              <a:buNone/>
            </a:pPr>
            <a:r>
              <a:rPr lang="en-US" dirty="0" smtClean="0"/>
              <a:t>Vocab. 1 (5, 6)</a:t>
            </a:r>
          </a:p>
          <a:p>
            <a:pPr marL="0" indent="0">
              <a:buNone/>
            </a:pPr>
            <a:r>
              <a:rPr lang="en-US" dirty="0" smtClean="0"/>
              <a:t>Grammar- adjectives and subjects</a:t>
            </a:r>
          </a:p>
          <a:p>
            <a:pPr marL="0" indent="0">
              <a:buNone/>
            </a:pPr>
            <a:r>
              <a:rPr lang="en-US" dirty="0" smtClean="0"/>
              <a:t>Reading- Choosing your text</a:t>
            </a:r>
          </a:p>
          <a:p>
            <a:pPr marL="0" indent="0">
              <a:buNone/>
            </a:pPr>
            <a:r>
              <a:rPr lang="en-US" dirty="0" smtClean="0"/>
              <a:t>Writing- Revise PEA #1 – Lakewood Tigers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Random fact of the day: </a:t>
            </a:r>
          </a:p>
        </p:txBody>
      </p:sp>
    </p:spTree>
    <p:extLst>
      <p:ext uri="{BB962C8B-B14F-4D97-AF65-F5344CB8AC3E}">
        <p14:creationId xmlns:p14="http://schemas.microsoft.com/office/powerpoint/2010/main" val="39109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46" y="76200"/>
            <a:ext cx="8178799" cy="359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Vocabulary 1: Bringing and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948552" cy="481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5. export (v) – to send goods out of the country to another country for the purpose of selling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 company’s business doubled once it started </a:t>
            </a:r>
            <a:r>
              <a:rPr lang="en-US" sz="2400" u="sng" dirty="0"/>
              <a:t>exporting</a:t>
            </a:r>
            <a:r>
              <a:rPr lang="en-US" sz="2400" dirty="0"/>
              <a:t> its products to other countries.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6. import (v)- to bring goods from a foreign country into a country for the purpose of selling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There are many products we </a:t>
            </a:r>
            <a:r>
              <a:rPr lang="en-US" sz="2400" u="sng" dirty="0"/>
              <a:t>import</a:t>
            </a:r>
            <a:r>
              <a:rPr lang="en-US" sz="2400" dirty="0"/>
              <a:t> because we cannot grow them in our country.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mage result for destru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03223"/>
            <a:ext cx="3297382" cy="18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1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47501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P.U.G.S. Adjectives and subjects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Subject – who or what the sentence is about. </a:t>
            </a:r>
          </a:p>
          <a:p>
            <a:pPr marL="0" indent="0">
              <a:buNone/>
            </a:pPr>
            <a:r>
              <a:rPr lang="en-US" sz="2400" dirty="0" smtClean="0"/>
              <a:t>Ex. Mrs. Phelps is a die hard Ohio State fan. 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ym typeface="Wingdings" panose="05000000000000000000" pitchFamily="2" charset="2"/>
              </a:rPr>
              <a:t>Underline the subjects and circle the adjectives: </a:t>
            </a: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1. The boys won the Cross Country meet. 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2. Sharks and dinosaurs would not make great pets. 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3. Volleyball is my most favorite sport.</a:t>
            </a:r>
          </a:p>
        </p:txBody>
      </p:sp>
    </p:spTree>
    <p:extLst>
      <p:ext uri="{BB962C8B-B14F-4D97-AF65-F5344CB8AC3E}">
        <p14:creationId xmlns:p14="http://schemas.microsoft.com/office/powerpoint/2010/main" val="1099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8999" cy="457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Reading: Choose the right Texts for you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Carousel notes-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Walk around the room and write down the notes necessary to choosing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Step </a:t>
            </a:r>
            <a:r>
              <a:rPr lang="en-US" dirty="0">
                <a:solidFill>
                  <a:srgbClr val="0070C0"/>
                </a:solidFill>
              </a:rPr>
              <a:t>1: </a:t>
            </a:r>
            <a:r>
              <a:rPr lang="en-US" dirty="0" smtClean="0">
                <a:solidFill>
                  <a:srgbClr val="0070C0"/>
                </a:solidFill>
              </a:rPr>
              <a:t>Get to know yourself as a reader.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Step 2: Apply knowledge learned from step 1.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-Your interests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Step 3: Consider </a:t>
            </a:r>
            <a:r>
              <a:rPr lang="en-US" u="sng" dirty="0">
                <a:solidFill>
                  <a:srgbClr val="0070C0"/>
                </a:solidFill>
              </a:rPr>
              <a:t>HOW</a:t>
            </a:r>
            <a:r>
              <a:rPr lang="en-US" dirty="0">
                <a:solidFill>
                  <a:srgbClr val="0070C0"/>
                </a:solidFill>
              </a:rPr>
              <a:t> you choose texts you read and consider </a:t>
            </a:r>
            <a:r>
              <a:rPr lang="en-US" u="sng" dirty="0">
                <a:solidFill>
                  <a:srgbClr val="0070C0"/>
                </a:solidFill>
              </a:rPr>
              <a:t>HOW</a:t>
            </a:r>
            <a:r>
              <a:rPr lang="en-US" dirty="0">
                <a:solidFill>
                  <a:srgbClr val="0070C0"/>
                </a:solidFill>
              </a:rPr>
              <a:t> you actually read. 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-Willing vs. challenge?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-Slow or fast reader?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-Need quiet or can work in chaos? 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0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447501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Reading: Short Stories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199" cy="5050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Skim over the pictures, vocabulary words, and text.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Which story do you think you will be interested in reading?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Begin reading.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13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07" y="288966"/>
            <a:ext cx="7226794" cy="6610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Agenda: Tuesday September 6,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07" y="1151907"/>
            <a:ext cx="8432548" cy="5410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Warm up</a:t>
            </a:r>
          </a:p>
          <a:p>
            <a:pPr marL="0" indent="0">
              <a:buNone/>
            </a:pPr>
            <a:r>
              <a:rPr lang="en-US" sz="2000" dirty="0" smtClean="0"/>
              <a:t>Vocabulary 1 (3, 4)</a:t>
            </a:r>
          </a:p>
          <a:p>
            <a:pPr marL="0" indent="0">
              <a:buNone/>
            </a:pPr>
            <a:r>
              <a:rPr lang="en-US" sz="2000" dirty="0" smtClean="0"/>
              <a:t>Grammar- adjectives</a:t>
            </a:r>
          </a:p>
          <a:p>
            <a:pPr marL="0" indent="0">
              <a:buNone/>
            </a:pPr>
            <a:r>
              <a:rPr lang="en-US" sz="2000" dirty="0" smtClean="0"/>
              <a:t>Reading- All in the Family/ Details</a:t>
            </a:r>
          </a:p>
          <a:p>
            <a:pPr marL="0" indent="0">
              <a:buNone/>
            </a:pPr>
            <a:r>
              <a:rPr lang="en-US" sz="2000" dirty="0" smtClean="0"/>
              <a:t>Writing- Revise PEA #1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Random fact of the day: </a:t>
            </a:r>
          </a:p>
          <a:p>
            <a:pPr marL="0" indent="0">
              <a:buNone/>
            </a:pPr>
            <a:r>
              <a:rPr lang="en-US" sz="2000" dirty="0" smtClean="0"/>
              <a:t>“Facebook Addiction Disorder” is now considered a psychological disorder.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344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9/6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Whenever he was so fortunate as to have near him a hare that had been kept too long, or a meat pie made with rancid butter, he gorged himself with such violence that this veins swelled, and the moisture broke out on his forehead. – Thomas Babington Macaulay, “Samuel Johnson”</a:t>
            </a:r>
          </a:p>
          <a:p>
            <a:pPr marL="0" indent="0">
              <a:buNone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What effect does the detail (spoiled hare, rancid butter, swollen veins, sweaty forehead) have on the reader? 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How would the sentence change by ending it after himself? </a:t>
            </a:r>
          </a:p>
          <a:p>
            <a:pPr marL="457200" indent="-457200">
              <a:buAutoNum type="arabicPeriod"/>
            </a:pPr>
            <a:endParaRPr lang="en-US" sz="2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You try: </a:t>
            </a:r>
          </a:p>
          <a:p>
            <a:pPr marL="0" indent="0">
              <a:buNone/>
            </a:pPr>
            <a:r>
              <a:rPr lang="en-US" sz="2400" b="1" dirty="0" smtClean="0"/>
              <a:t>Write a sentence describing someone with disgusting eating habits. It must be one, correct sentence; and it must contain at least three vivid details.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655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46" y="76200"/>
            <a:ext cx="8178799" cy="359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Vocabulary 1: Bringing and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49" y="609601"/>
            <a:ext cx="7948552" cy="481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800" dirty="0"/>
              <a:t>. de</a:t>
            </a:r>
            <a:r>
              <a:rPr lang="en-US" sz="2800" u="sng" dirty="0"/>
              <a:t>port</a:t>
            </a:r>
            <a:r>
              <a:rPr lang="en-US" sz="2800" dirty="0"/>
              <a:t>ee (n)- someone who is sent out of the country</a:t>
            </a:r>
          </a:p>
          <a:p>
            <a:pPr>
              <a:buFont typeface="Wingdings" charset="2"/>
              <a:buChar char="§"/>
            </a:pPr>
            <a:r>
              <a:rPr lang="en-US" sz="2800" dirty="0"/>
              <a:t>The </a:t>
            </a:r>
            <a:r>
              <a:rPr lang="en-US" sz="2800" i="1" dirty="0"/>
              <a:t>deportee</a:t>
            </a:r>
            <a:r>
              <a:rPr lang="en-US" sz="2800" dirty="0"/>
              <a:t> was not happy about returning to his native country.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4. de</a:t>
            </a:r>
            <a:r>
              <a:rPr lang="en-US" sz="2800" u="sng" dirty="0"/>
              <a:t>struct</a:t>
            </a:r>
            <a:r>
              <a:rPr lang="en-US" sz="2800" dirty="0"/>
              <a:t>ive (</a:t>
            </a:r>
            <a:r>
              <a:rPr lang="en-US" sz="2800" dirty="0" err="1"/>
              <a:t>adj</a:t>
            </a:r>
            <a:r>
              <a:rPr lang="en-US" sz="2800" dirty="0"/>
              <a:t>)- causing something to be destroyed or demolished. </a:t>
            </a:r>
          </a:p>
          <a:p>
            <a:pPr>
              <a:buFont typeface="Wingdings" charset="2"/>
              <a:buChar char="§"/>
            </a:pPr>
            <a:r>
              <a:rPr lang="en-US" sz="2800" dirty="0"/>
              <a:t>The fire was very </a:t>
            </a:r>
            <a:r>
              <a:rPr lang="en-US" sz="2800" i="1" dirty="0"/>
              <a:t>destructive</a:t>
            </a:r>
            <a:r>
              <a:rPr lang="en-US" sz="2800" dirty="0"/>
              <a:t>, causing a million dollars’ worth of damage.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2" descr="Image result for destru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03223"/>
            <a:ext cx="3297382" cy="18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0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47501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P.U.G.S. - Adjectives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05800" cy="5867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Identify the adjectives in the following sentences. 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AutoNum type="arabicPeriod"/>
            </a:pPr>
            <a:r>
              <a:rPr lang="en-US" sz="2400" dirty="0" smtClean="0"/>
              <a:t>An enjoyable way to travel to a new country is on a spotted horse. </a:t>
            </a:r>
          </a:p>
          <a:p>
            <a:pPr>
              <a:buAutoNum type="arabicPeriod"/>
            </a:pPr>
            <a:r>
              <a:rPr lang="en-US" sz="2400" dirty="0" smtClean="0"/>
              <a:t>Kendall needs some help. </a:t>
            </a:r>
          </a:p>
          <a:p>
            <a:pPr>
              <a:buAutoNum type="arabicPeriod"/>
            </a:pPr>
            <a:r>
              <a:rPr lang="en-US" sz="2400" dirty="0" smtClean="0"/>
              <a:t>The shiny spaceship landed in my small yard. </a:t>
            </a:r>
          </a:p>
          <a:p>
            <a:pPr>
              <a:buAutoNum type="arabicPeriod"/>
            </a:pPr>
            <a:r>
              <a:rPr lang="en-US" sz="2400" dirty="0" smtClean="0"/>
              <a:t>Moving to a new school could be a terrifying experience. </a:t>
            </a:r>
          </a:p>
          <a:p>
            <a:pPr>
              <a:buAutoNum type="arabicPeriod"/>
            </a:pPr>
            <a:r>
              <a:rPr lang="en-US" sz="2400" dirty="0" smtClean="0"/>
              <a:t>Mrs. Phelps’ students will not have homework tonight!</a:t>
            </a:r>
          </a:p>
          <a:p>
            <a:pPr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33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447501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P.U.G.S. &amp; Writing- Descriptive paragraphs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15399" cy="571500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2000" dirty="0" smtClean="0"/>
              <a:t>Find your “vacation location” warm up from 8/30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Write a descriptive paragraph: </a:t>
            </a:r>
          </a:p>
          <a:p>
            <a:pPr marL="0" indent="0">
              <a:buNone/>
            </a:pPr>
            <a:r>
              <a:rPr lang="en-US" sz="2000" dirty="0" smtClean="0"/>
              <a:t>	My ideal vacation location consists of a warm, sandy beach with crystal clear water. As I would walk along the beach, the sand would easily glide between my toes and feel as soft as a pillow. A few sun-kissed locals would be playing volleyball, smelling of coconuts and sun tan lotion. As the champagne waves crashed into the shore, I would see flashes of the brilliant colors and stripes on each sea shell. The air would smell salty with a few breezes of sweet. As I would dig my toes into the sand, I would feel a sense of relaxation-as if this was a moment stuck in time. 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If your warm up is already in the form of a paragraph, revise it and add 3 more adjectives. Be as descriptive as possible including examples. Make sure you have at least 1 simile. </a:t>
            </a:r>
          </a:p>
        </p:txBody>
      </p:sp>
    </p:spTree>
    <p:extLst>
      <p:ext uri="{BB962C8B-B14F-4D97-AF65-F5344CB8AC3E}">
        <p14:creationId xmlns:p14="http://schemas.microsoft.com/office/powerpoint/2010/main" val="277579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955502" cy="685800"/>
          </a:xfrm>
        </p:spPr>
        <p:txBody>
          <a:bodyPr/>
          <a:lstStyle/>
          <a:p>
            <a:r>
              <a:rPr lang="en-US" dirty="0" smtClean="0"/>
              <a:t>Reading: Details, Character,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497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3 sides of the room: </a:t>
            </a:r>
          </a:p>
          <a:p>
            <a:pPr marL="0" indent="0">
              <a:buNone/>
            </a:pPr>
            <a:r>
              <a:rPr lang="en-US" sz="2400" dirty="0" smtClean="0"/>
              <a:t>Go stand next to the technique that you like the best when reading or watching a film. </a:t>
            </a: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Details</a:t>
            </a:r>
          </a:p>
          <a:p>
            <a:pPr marL="0" indent="0">
              <a:buNone/>
            </a:pPr>
            <a:r>
              <a:rPr lang="en-US" sz="2400" dirty="0" smtClean="0"/>
              <a:t>Character </a:t>
            </a:r>
          </a:p>
          <a:p>
            <a:pPr marL="0" indent="0">
              <a:buNone/>
            </a:pPr>
            <a:r>
              <a:rPr lang="en-US" sz="2400" dirty="0" smtClean="0"/>
              <a:t>Plot</a:t>
            </a:r>
          </a:p>
        </p:txBody>
      </p:sp>
    </p:spTree>
    <p:extLst>
      <p:ext uri="{BB962C8B-B14F-4D97-AF65-F5344CB8AC3E}">
        <p14:creationId xmlns:p14="http://schemas.microsoft.com/office/powerpoint/2010/main" val="65431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447501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Reading: Categorical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43000"/>
            <a:ext cx="8610600" cy="4898363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2000" dirty="0"/>
              <a:t>Turn to your Reading section in your </a:t>
            </a:r>
            <a:r>
              <a:rPr lang="en-US" sz="2000" dirty="0" smtClean="0"/>
              <a:t>Binder. </a:t>
            </a:r>
            <a:r>
              <a:rPr lang="en-US" sz="2000" dirty="0"/>
              <a:t> Use an entire page to create the chart below.  Leave space to write details in each blank box.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2209800"/>
            <a:ext cx="8839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199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Reading: Details: All in the Family, pg. 856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772399" cy="4745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Fill in categorical chart with details in regards to setting, character, &amp; plot. </a:t>
            </a:r>
          </a:p>
          <a:p>
            <a:pPr>
              <a:buAutoNum type="arabicPeriod"/>
            </a:pPr>
            <a:endParaRPr lang="en-US" sz="2400" dirty="0"/>
          </a:p>
          <a:p>
            <a:pPr>
              <a:buAutoNum type="arabicPeriod"/>
            </a:pPr>
            <a:r>
              <a:rPr lang="en-US" sz="2400" dirty="0" smtClean="0"/>
              <a:t>Predict what will happen to the narrator based on the ending. </a:t>
            </a:r>
          </a:p>
          <a:p>
            <a:pPr>
              <a:buAutoNum type="arabicPeriod"/>
            </a:pPr>
            <a:r>
              <a:rPr lang="en-US" sz="2400" dirty="0" smtClean="0"/>
              <a:t>How does the family’s attitude toward the mirror change?</a:t>
            </a:r>
          </a:p>
          <a:p>
            <a:pPr>
              <a:buAutoNum type="arabicPeriod"/>
            </a:pPr>
            <a:r>
              <a:rPr lang="en-US" sz="2400" dirty="0" smtClean="0"/>
              <a:t>Describe Clara’s character.</a:t>
            </a:r>
          </a:p>
          <a:p>
            <a:pPr>
              <a:buAutoNum type="arabicPeriod"/>
            </a:pPr>
            <a:r>
              <a:rPr lang="en-US" sz="2400" dirty="0" smtClean="0"/>
              <a:t>Does the character of Clara make the store more or less believable?</a:t>
            </a:r>
          </a:p>
          <a:p>
            <a:pPr>
              <a:buAutoNum type="arabicPeriod"/>
            </a:pPr>
            <a:r>
              <a:rPr lang="en-US" sz="2400" dirty="0" smtClean="0"/>
              <a:t>Describe be the narrator’s tone.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26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671</Words>
  <Application>Microsoft Macintosh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Facet</vt:lpstr>
      <vt:lpstr>1_Facet</vt:lpstr>
      <vt:lpstr>PowerPoint Presentation</vt:lpstr>
      <vt:lpstr>Agenda: Tuesday September 6, 2016</vt:lpstr>
      <vt:lpstr>Warm Up 9/6</vt:lpstr>
      <vt:lpstr>Vocabulary 1: Bringing and Building</vt:lpstr>
      <vt:lpstr>P.U.G.S. - Adjectives</vt:lpstr>
      <vt:lpstr>P.U.G.S. &amp; Writing- Descriptive paragraphs</vt:lpstr>
      <vt:lpstr>Reading: Details, Character, Plot</vt:lpstr>
      <vt:lpstr>Reading: Categorical Chart</vt:lpstr>
      <vt:lpstr>Reading: Details: All in the Family, pg. 856</vt:lpstr>
      <vt:lpstr>Agenda: Thursday September 8, 2016</vt:lpstr>
      <vt:lpstr>Vocabulary 1: Bringing and Building</vt:lpstr>
      <vt:lpstr>P.U.G.S. Adjectives and subjects</vt:lpstr>
      <vt:lpstr>Reading: Choose the right Texts for you </vt:lpstr>
      <vt:lpstr>Reading: Short Stories</vt:lpstr>
    </vt:vector>
  </TitlesOfParts>
  <Company>Jeffco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 Tuesday September 6, 2016</dc:title>
  <dc:creator>User</dc:creator>
  <cp:lastModifiedBy>Mr. Woody</cp:lastModifiedBy>
  <cp:revision>13</cp:revision>
  <dcterms:created xsi:type="dcterms:W3CDTF">2016-09-01T20:21:52Z</dcterms:created>
  <dcterms:modified xsi:type="dcterms:W3CDTF">2016-09-06T19:03:53Z</dcterms:modified>
</cp:coreProperties>
</file>