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71" r:id="rId4"/>
    <p:sldId id="269" r:id="rId5"/>
    <p:sldId id="260" r:id="rId6"/>
    <p:sldId id="270" r:id="rId7"/>
    <p:sldId id="273" r:id="rId8"/>
    <p:sldId id="262" r:id="rId9"/>
    <p:sldId id="265" r:id="rId10"/>
    <p:sldId id="272" r:id="rId11"/>
    <p:sldId id="274" r:id="rId12"/>
    <p:sldId id="275" r:id="rId13"/>
    <p:sldId id="276" r:id="rId14"/>
    <p:sldId id="277" r:id="rId15"/>
    <p:sldId id="278" r:id="rId16"/>
    <p:sldId id="282" r:id="rId17"/>
    <p:sldId id="279" r:id="rId18"/>
    <p:sldId id="28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2" autoAdjust="0"/>
    <p:restoredTop sz="94671" autoAdjust="0"/>
  </p:normalViewPr>
  <p:slideViewPr>
    <p:cSldViewPr>
      <p:cViewPr varScale="1">
        <p:scale>
          <a:sx n="70" d="100"/>
          <a:sy n="70" d="100"/>
        </p:scale>
        <p:origin x="-5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9144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2404534"/>
            <a:ext cx="5825202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4050834"/>
            <a:ext cx="5825202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8C49-64B8-9B48-BCAC-B4EDC89BE6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86-A463-1440-8D68-B1B188E51099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375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8C49-64B8-9B48-BCAC-B4EDC89BE6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86-A463-1440-8D68-B1B188E51099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308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3632200"/>
            <a:ext cx="541839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8C49-64B8-9B48-BCAC-B4EDC89BE6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86-A463-1440-8D68-B1B188E51099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6403" y="79037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69758" y="288655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  <a:endParaRPr lang="en-US" dirty="0">
              <a:solidFill>
                <a:srgbClr val="90C226">
                  <a:lumMod val="60000"/>
                  <a:lumOff val="4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874898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931988"/>
            <a:ext cx="6447501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8C49-64B8-9B48-BCAC-B4EDC89BE6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86-A463-1440-8D68-B1B188E51099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7020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8C49-64B8-9B48-BCAC-B4EDC89BE6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86-A463-1440-8D68-B1B188E51099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6403" y="79037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88655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606822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09600"/>
            <a:ext cx="644115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8C49-64B8-9B48-BCAC-B4EDC89BE6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86-A463-1440-8D68-B1B188E51099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388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8C49-64B8-9B48-BCAC-B4EDC89BE6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86-A463-1440-8D68-B1B188E51099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5532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609600"/>
            <a:ext cx="978557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609600"/>
            <a:ext cx="5295113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8C49-64B8-9B48-BCAC-B4EDC89BE6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86-A463-1440-8D68-B1B188E51099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013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8C49-64B8-9B48-BCAC-B4EDC89BE6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86-A463-1440-8D68-B1B188E51099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988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700868"/>
            <a:ext cx="6447501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8C49-64B8-9B48-BCAC-B4EDC89BE6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86-A463-1440-8D68-B1B188E51099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56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2160589"/>
            <a:ext cx="3138026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2160590"/>
            <a:ext cx="3138026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8C49-64B8-9B48-BCAC-B4EDC89BE6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86-A463-1440-8D68-B1B188E51099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228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2160983"/>
            <a:ext cx="313921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737246"/>
            <a:ext cx="31392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2160983"/>
            <a:ext cx="313921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737246"/>
            <a:ext cx="313921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8C49-64B8-9B48-BCAC-B4EDC89BE6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86-A463-1440-8D68-B1B188E51099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388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8C49-64B8-9B48-BCAC-B4EDC89BE6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86-A463-1440-8D68-B1B188E51099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434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8C49-64B8-9B48-BCAC-B4EDC89BE6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86-A463-1440-8D68-B1B188E51099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511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98604"/>
            <a:ext cx="2890896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514925"/>
            <a:ext cx="3385156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777069"/>
            <a:ext cx="2890896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8C49-64B8-9B48-BCAC-B4EDC89BE6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86-A463-1440-8D68-B1B188E51099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662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800600"/>
            <a:ext cx="64475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609600"/>
            <a:ext cx="6447501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5367338"/>
            <a:ext cx="6447500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8C49-64B8-9B48-BCAC-B4EDC89BE6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86-A463-1440-8D68-B1B188E51099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718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9144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2160590"/>
            <a:ext cx="6447501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6041363"/>
            <a:ext cx="6839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F8C49-64B8-9B48-BCAC-B4EDC89BE6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6041363"/>
            <a:ext cx="47232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6041363"/>
            <a:ext cx="5125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8FA3E86-A463-1440-8D68-B1B188E51099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178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140767141" TargetMode="External"/><Relationship Id="rId2" Type="http://schemas.openxmlformats.org/officeDocument/2006/relationships/hyperlink" Target="https://docs.google.com/a/jeffcoschools.us/presentation/d/14Rwnhbx-SK-17gSOMky_Hc78TgAMskSV62qJMpG91Dg/edit?usp=sharing" TargetMode="Externa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140767141" TargetMode="External"/><Relationship Id="rId2" Type="http://schemas.openxmlformats.org/officeDocument/2006/relationships/hyperlink" Target="https://docs.google.com/a/jeffcoschools.us/presentation/d/14Rwnhbx-SK-17gSOMky_Hc78TgAMskSV62qJMpG91Dg/edit?usp=sharing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406400"/>
            <a:ext cx="6197599" cy="762000"/>
          </a:xfrm>
        </p:spPr>
        <p:txBody>
          <a:bodyPr>
            <a:normAutofit/>
          </a:bodyPr>
          <a:lstStyle/>
          <a:p>
            <a:r>
              <a:rPr lang="en-US" sz="2800" dirty="0"/>
              <a:t>Agenda: </a:t>
            </a:r>
            <a:r>
              <a:rPr lang="en-US" sz="2800" dirty="0" smtClean="0"/>
              <a:t>Monday September 26, 2016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1295400"/>
            <a:ext cx="82550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Warm up</a:t>
            </a:r>
          </a:p>
          <a:p>
            <a:pPr marL="0" indent="0">
              <a:buNone/>
            </a:pPr>
            <a:r>
              <a:rPr lang="en-US" sz="2400" dirty="0" smtClean="0"/>
              <a:t>Vocabulary 2 (3, 4)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Grammar – verbs, adjectives, subjects</a:t>
            </a:r>
          </a:p>
          <a:p>
            <a:pPr marL="0" indent="0">
              <a:buNone/>
            </a:pPr>
            <a:r>
              <a:rPr lang="en-US" sz="2400" dirty="0" smtClean="0"/>
              <a:t>Reading- The Odyssey background information</a:t>
            </a:r>
          </a:p>
          <a:p>
            <a:pPr marL="0" indent="0">
              <a:buNone/>
            </a:pPr>
            <a:r>
              <a:rPr lang="en-US" sz="2400" dirty="0" smtClean="0"/>
              <a:t>Mini- Project assignment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Random fact of the day:</a:t>
            </a:r>
          </a:p>
          <a:p>
            <a:pPr marL="0" indent="0">
              <a:buNone/>
            </a:pPr>
            <a:r>
              <a:rPr lang="en-US" sz="2400" dirty="0"/>
              <a:t>The word "</a:t>
            </a:r>
            <a:r>
              <a:rPr lang="en-US" sz="2400" dirty="0" err="1"/>
              <a:t>lethologica</a:t>
            </a:r>
            <a:r>
              <a:rPr lang="en-US" sz="2400" dirty="0"/>
              <a:t>" describes the state of not being able to remember the word you want.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4972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797799" cy="1320800"/>
          </a:xfrm>
        </p:spPr>
        <p:txBody>
          <a:bodyPr/>
          <a:lstStyle/>
          <a:p>
            <a:pPr algn="ctr"/>
            <a:r>
              <a:rPr lang="en-US" dirty="0" smtClean="0"/>
              <a:t>Greek Mythology Project</a:t>
            </a:r>
            <a:br>
              <a:rPr lang="en-US" dirty="0" smtClean="0"/>
            </a:br>
            <a:r>
              <a:rPr lang="en-US" dirty="0" smtClean="0">
                <a:solidFill>
                  <a:schemeClr val="accent5"/>
                </a:solidFill>
              </a:rPr>
              <a:t>Due Friday 9/30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1" y="1447800"/>
            <a:ext cx="7873999" cy="45935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3-5 Google slides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Visual Presentation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Bio-poem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5 additional facts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chemeClr val="accent5"/>
                </a:solidFill>
              </a:rPr>
              <a:t>NO WIKIPEDIA!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Due Friday 9/30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75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381000"/>
            <a:ext cx="8382000" cy="5867400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Apollo – Destiny/ Mike</a:t>
            </a:r>
          </a:p>
          <a:p>
            <a:pPr marL="0" indent="0">
              <a:buNone/>
            </a:pPr>
            <a:r>
              <a:rPr lang="en-US" sz="2400" dirty="0" smtClean="0"/>
              <a:t>Zeus – Sage/ Fabian</a:t>
            </a:r>
          </a:p>
          <a:p>
            <a:pPr marL="0" indent="0">
              <a:buNone/>
            </a:pPr>
            <a:r>
              <a:rPr lang="en-US" sz="2400" dirty="0" smtClean="0"/>
              <a:t>Hades – Jake/ </a:t>
            </a:r>
            <a:r>
              <a:rPr lang="en-US" sz="2400" dirty="0" err="1" smtClean="0"/>
              <a:t>Raina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Ares – Alex/ Brock</a:t>
            </a:r>
          </a:p>
          <a:p>
            <a:pPr marL="0" indent="0">
              <a:buNone/>
            </a:pPr>
            <a:r>
              <a:rPr lang="en-US" sz="2400" dirty="0" smtClean="0"/>
              <a:t>Hermes – </a:t>
            </a:r>
            <a:r>
              <a:rPr lang="en-US" sz="2400" dirty="0" err="1" smtClean="0"/>
              <a:t>Wambdi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Aeolus – </a:t>
            </a:r>
            <a:r>
              <a:rPr lang="en-US" sz="2400" dirty="0" err="1" smtClean="0"/>
              <a:t>Osiel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Athena – Brianna</a:t>
            </a:r>
          </a:p>
          <a:p>
            <a:pPr marL="0" indent="0">
              <a:buNone/>
            </a:pPr>
            <a:r>
              <a:rPr lang="en-US" sz="2400" dirty="0" smtClean="0"/>
              <a:t>Poseidon – Miles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Helios – </a:t>
            </a:r>
            <a:r>
              <a:rPr lang="en-US" sz="2400" dirty="0" err="1" smtClean="0"/>
              <a:t>Topher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Persephone – Autumn</a:t>
            </a:r>
          </a:p>
          <a:p>
            <a:pPr marL="0" indent="0">
              <a:buNone/>
            </a:pPr>
            <a:r>
              <a:rPr lang="en-US" sz="2400" dirty="0" smtClean="0"/>
              <a:t>Circe – </a:t>
            </a:r>
            <a:r>
              <a:rPr lang="en-US" sz="2400" dirty="0" err="1" smtClean="0"/>
              <a:t>Alondra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Calypso – </a:t>
            </a:r>
            <a:r>
              <a:rPr lang="en-US" sz="2400" dirty="0" err="1" smtClean="0"/>
              <a:t>Jonessa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Scylla – Matthew</a:t>
            </a:r>
          </a:p>
          <a:p>
            <a:pPr marL="0" indent="0">
              <a:buNone/>
            </a:pPr>
            <a:r>
              <a:rPr lang="en-US" sz="2400" dirty="0" smtClean="0"/>
              <a:t>Charybdis – Dre</a:t>
            </a:r>
          </a:p>
          <a:p>
            <a:pPr marL="0" indent="0">
              <a:buNone/>
            </a:pPr>
            <a:r>
              <a:rPr lang="en-US" sz="2400" dirty="0" smtClean="0"/>
              <a:t>The Sirens – </a:t>
            </a:r>
            <a:r>
              <a:rPr lang="en-US" sz="2400" dirty="0" err="1" smtClean="0"/>
              <a:t>Mylissa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/>
              <a:t>Polyphemus</a:t>
            </a:r>
            <a:r>
              <a:rPr lang="en-US" sz="2400" dirty="0" smtClean="0"/>
              <a:t> – </a:t>
            </a:r>
            <a:r>
              <a:rPr lang="en-US" sz="2400" dirty="0" err="1" smtClean="0"/>
              <a:t>Dawan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Penelope – </a:t>
            </a:r>
            <a:r>
              <a:rPr lang="en-US" sz="2400" dirty="0" err="1" smtClean="0"/>
              <a:t>Janee</a:t>
            </a:r>
            <a:r>
              <a:rPr lang="en-US" sz="2400" dirty="0" smtClean="0"/>
              <a:t>’</a:t>
            </a:r>
          </a:p>
          <a:p>
            <a:pPr marL="0" indent="0">
              <a:buNone/>
            </a:pPr>
            <a:r>
              <a:rPr lang="en-US" sz="2400" dirty="0" err="1" smtClean="0"/>
              <a:t>Telamachus</a:t>
            </a:r>
            <a:r>
              <a:rPr lang="en-US" sz="2400" dirty="0" smtClean="0"/>
              <a:t> – Gabe</a:t>
            </a:r>
          </a:p>
          <a:p>
            <a:pPr marL="0" indent="0">
              <a:buNone/>
            </a:pPr>
            <a:r>
              <a:rPr lang="en-US" sz="2400" dirty="0" err="1" smtClean="0"/>
              <a:t>Laestrygonians</a:t>
            </a:r>
            <a:r>
              <a:rPr lang="en-US" sz="2400" dirty="0" smtClean="0"/>
              <a:t> – </a:t>
            </a:r>
            <a:r>
              <a:rPr lang="en-US" sz="2400" dirty="0" err="1" smtClean="0"/>
              <a:t>Tristen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Lotus Eaters – Steven</a:t>
            </a:r>
          </a:p>
          <a:p>
            <a:pPr marL="0" indent="0">
              <a:buNone/>
            </a:pPr>
            <a:r>
              <a:rPr lang="en-US" sz="2400" dirty="0" smtClean="0"/>
              <a:t>The Muses – Skylar</a:t>
            </a:r>
          </a:p>
          <a:p>
            <a:pPr marL="0" indent="0">
              <a:buNone/>
            </a:pPr>
            <a:r>
              <a:rPr lang="en-US" sz="2400" dirty="0" smtClean="0"/>
              <a:t>Tiresias - </a:t>
            </a:r>
            <a:r>
              <a:rPr lang="en-US" sz="2400" dirty="0" err="1" smtClean="0"/>
              <a:t>Gisselle</a:t>
            </a:r>
            <a:endParaRPr lang="en-US" sz="2400" dirty="0" smtClean="0"/>
          </a:p>
        </p:txBody>
      </p:sp>
      <p:grpSp>
        <p:nvGrpSpPr>
          <p:cNvPr id="10" name="SMARTInkShape-Group49"/>
          <p:cNvGrpSpPr/>
          <p:nvPr/>
        </p:nvGrpSpPr>
        <p:grpSpPr>
          <a:xfrm>
            <a:off x="2250281" y="2902148"/>
            <a:ext cx="1312665" cy="410767"/>
            <a:chOff x="2250281" y="2902148"/>
            <a:chExt cx="1312665" cy="410767"/>
          </a:xfrm>
        </p:grpSpPr>
        <p:sp>
          <p:nvSpPr>
            <p:cNvPr id="2" name="SMARTInkShape-125"/>
            <p:cNvSpPr/>
            <p:nvPr/>
          </p:nvSpPr>
          <p:spPr>
            <a:xfrm>
              <a:off x="2750344" y="2902148"/>
              <a:ext cx="8930" cy="1"/>
            </a:xfrm>
            <a:custGeom>
              <a:avLst/>
              <a:gdLst/>
              <a:ahLst/>
              <a:cxnLst/>
              <a:rect l="0" t="0" r="0" b="0"/>
              <a:pathLst>
                <a:path w="8930" h="1">
                  <a:moveTo>
                    <a:pt x="8929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SMARTInkShape-126"/>
            <p:cNvSpPr/>
            <p:nvPr/>
          </p:nvSpPr>
          <p:spPr>
            <a:xfrm>
              <a:off x="3098650" y="2911402"/>
              <a:ext cx="464296" cy="276497"/>
            </a:xfrm>
            <a:custGeom>
              <a:avLst/>
              <a:gdLst/>
              <a:ahLst/>
              <a:cxnLst/>
              <a:rect l="0" t="0" r="0" b="0"/>
              <a:pathLst>
                <a:path w="464296" h="276497">
                  <a:moveTo>
                    <a:pt x="80319" y="142551"/>
                  </a:moveTo>
                  <a:lnTo>
                    <a:pt x="66758" y="142551"/>
                  </a:lnTo>
                  <a:lnTo>
                    <a:pt x="54252" y="147292"/>
                  </a:lnTo>
                  <a:lnTo>
                    <a:pt x="46244" y="154910"/>
                  </a:lnTo>
                  <a:lnTo>
                    <a:pt x="38386" y="163919"/>
                  </a:lnTo>
                  <a:lnTo>
                    <a:pt x="23797" y="175561"/>
                  </a:lnTo>
                  <a:lnTo>
                    <a:pt x="4184" y="201191"/>
                  </a:lnTo>
                  <a:lnTo>
                    <a:pt x="1206" y="210748"/>
                  </a:lnTo>
                  <a:lnTo>
                    <a:pt x="0" y="230074"/>
                  </a:lnTo>
                  <a:lnTo>
                    <a:pt x="7645" y="239381"/>
                  </a:lnTo>
                  <a:lnTo>
                    <a:pt x="9049" y="238854"/>
                  </a:lnTo>
                  <a:lnTo>
                    <a:pt x="25942" y="223485"/>
                  </a:lnTo>
                  <a:lnTo>
                    <a:pt x="47245" y="194705"/>
                  </a:lnTo>
                  <a:lnTo>
                    <a:pt x="50736" y="185243"/>
                  </a:lnTo>
                  <a:lnTo>
                    <a:pt x="53280" y="175416"/>
                  </a:lnTo>
                  <a:lnTo>
                    <a:pt x="60352" y="161023"/>
                  </a:lnTo>
                  <a:lnTo>
                    <a:pt x="62449" y="151530"/>
                  </a:lnTo>
                  <a:lnTo>
                    <a:pt x="62459" y="172473"/>
                  </a:lnTo>
                  <a:lnTo>
                    <a:pt x="65105" y="178339"/>
                  </a:lnTo>
                  <a:lnTo>
                    <a:pt x="68596" y="184254"/>
                  </a:lnTo>
                  <a:lnTo>
                    <a:pt x="70148" y="190190"/>
                  </a:lnTo>
                  <a:lnTo>
                    <a:pt x="71554" y="192170"/>
                  </a:lnTo>
                  <a:lnTo>
                    <a:pt x="73483" y="193489"/>
                  </a:lnTo>
                  <a:lnTo>
                    <a:pt x="78273" y="195948"/>
                  </a:lnTo>
                  <a:lnTo>
                    <a:pt x="86548" y="201918"/>
                  </a:lnTo>
                  <a:lnTo>
                    <a:pt x="95283" y="204128"/>
                  </a:lnTo>
                  <a:lnTo>
                    <a:pt x="136507" y="205048"/>
                  </a:lnTo>
                  <a:lnTo>
                    <a:pt x="142663" y="202408"/>
                  </a:lnTo>
                  <a:lnTo>
                    <a:pt x="181151" y="175247"/>
                  </a:lnTo>
                  <a:lnTo>
                    <a:pt x="190341" y="161610"/>
                  </a:lnTo>
                  <a:lnTo>
                    <a:pt x="194608" y="149741"/>
                  </a:lnTo>
                  <a:lnTo>
                    <a:pt x="196247" y="135494"/>
                  </a:lnTo>
                  <a:lnTo>
                    <a:pt x="195307" y="134870"/>
                  </a:lnTo>
                  <a:lnTo>
                    <a:pt x="180150" y="133670"/>
                  </a:lnTo>
                  <a:lnTo>
                    <a:pt x="166257" y="146054"/>
                  </a:lnTo>
                  <a:lnTo>
                    <a:pt x="163162" y="154360"/>
                  </a:lnTo>
                  <a:lnTo>
                    <a:pt x="160831" y="180892"/>
                  </a:lnTo>
                  <a:lnTo>
                    <a:pt x="163396" y="187042"/>
                  </a:lnTo>
                  <a:lnTo>
                    <a:pt x="173128" y="199074"/>
                  </a:lnTo>
                  <a:lnTo>
                    <a:pt x="178783" y="202399"/>
                  </a:lnTo>
                  <a:lnTo>
                    <a:pt x="190192" y="204271"/>
                  </a:lnTo>
                  <a:lnTo>
                    <a:pt x="217598" y="203963"/>
                  </a:lnTo>
                  <a:lnTo>
                    <a:pt x="260120" y="188826"/>
                  </a:lnTo>
                  <a:lnTo>
                    <a:pt x="298979" y="162817"/>
                  </a:lnTo>
                  <a:lnTo>
                    <a:pt x="339853" y="121187"/>
                  </a:lnTo>
                  <a:lnTo>
                    <a:pt x="370371" y="81115"/>
                  </a:lnTo>
                  <a:lnTo>
                    <a:pt x="401570" y="38182"/>
                  </a:lnTo>
                  <a:lnTo>
                    <a:pt x="427774" y="5212"/>
                  </a:lnTo>
                  <a:lnTo>
                    <a:pt x="431017" y="3367"/>
                  </a:lnTo>
                  <a:lnTo>
                    <a:pt x="432189" y="2137"/>
                  </a:lnTo>
                  <a:lnTo>
                    <a:pt x="431977" y="1316"/>
                  </a:lnTo>
                  <a:lnTo>
                    <a:pt x="429248" y="0"/>
                  </a:lnTo>
                  <a:lnTo>
                    <a:pt x="420588" y="13006"/>
                  </a:lnTo>
                  <a:lnTo>
                    <a:pt x="407248" y="25013"/>
                  </a:lnTo>
                  <a:lnTo>
                    <a:pt x="387123" y="65633"/>
                  </a:lnTo>
                  <a:lnTo>
                    <a:pt x="379032" y="90987"/>
                  </a:lnTo>
                  <a:lnTo>
                    <a:pt x="375795" y="131961"/>
                  </a:lnTo>
                  <a:lnTo>
                    <a:pt x="377880" y="159918"/>
                  </a:lnTo>
                  <a:lnTo>
                    <a:pt x="387474" y="191292"/>
                  </a:lnTo>
                  <a:lnTo>
                    <a:pt x="411576" y="229741"/>
                  </a:lnTo>
                  <a:lnTo>
                    <a:pt x="428831" y="246437"/>
                  </a:lnTo>
                  <a:lnTo>
                    <a:pt x="464295" y="27649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127"/>
            <p:cNvSpPr/>
            <p:nvPr/>
          </p:nvSpPr>
          <p:spPr>
            <a:xfrm>
              <a:off x="2964656" y="2955727"/>
              <a:ext cx="98228" cy="205383"/>
            </a:xfrm>
            <a:custGeom>
              <a:avLst/>
              <a:gdLst/>
              <a:ahLst/>
              <a:cxnLst/>
              <a:rect l="0" t="0" r="0" b="0"/>
              <a:pathLst>
                <a:path w="98228" h="205383">
                  <a:moveTo>
                    <a:pt x="17860" y="0"/>
                  </a:moveTo>
                  <a:lnTo>
                    <a:pt x="17860" y="4740"/>
                  </a:lnTo>
                  <a:lnTo>
                    <a:pt x="9757" y="39146"/>
                  </a:lnTo>
                  <a:lnTo>
                    <a:pt x="8183" y="56688"/>
                  </a:lnTo>
                  <a:lnTo>
                    <a:pt x="1274" y="86337"/>
                  </a:lnTo>
                  <a:lnTo>
                    <a:pt x="75" y="128966"/>
                  </a:lnTo>
                  <a:lnTo>
                    <a:pt x="0" y="169139"/>
                  </a:lnTo>
                  <a:lnTo>
                    <a:pt x="0" y="161929"/>
                  </a:lnTo>
                  <a:lnTo>
                    <a:pt x="7068" y="141464"/>
                  </a:lnTo>
                  <a:lnTo>
                    <a:pt x="7689" y="135981"/>
                  </a:lnTo>
                  <a:lnTo>
                    <a:pt x="13670" y="124597"/>
                  </a:lnTo>
                  <a:lnTo>
                    <a:pt x="44540" y="81140"/>
                  </a:lnTo>
                  <a:lnTo>
                    <a:pt x="50553" y="75749"/>
                  </a:lnTo>
                  <a:lnTo>
                    <a:pt x="61984" y="71605"/>
                  </a:lnTo>
                  <a:lnTo>
                    <a:pt x="67093" y="71487"/>
                  </a:lnTo>
                  <a:lnTo>
                    <a:pt x="68541" y="72462"/>
                  </a:lnTo>
                  <a:lnTo>
                    <a:pt x="69507" y="74105"/>
                  </a:lnTo>
                  <a:lnTo>
                    <a:pt x="70580" y="79568"/>
                  </a:lnTo>
                  <a:lnTo>
                    <a:pt x="71415" y="120024"/>
                  </a:lnTo>
                  <a:lnTo>
                    <a:pt x="72428" y="153873"/>
                  </a:lnTo>
                  <a:lnTo>
                    <a:pt x="79126" y="172129"/>
                  </a:lnTo>
                  <a:lnTo>
                    <a:pt x="81114" y="184445"/>
                  </a:lnTo>
                  <a:lnTo>
                    <a:pt x="89441" y="196260"/>
                  </a:lnTo>
                  <a:lnTo>
                    <a:pt x="98227" y="2053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128"/>
            <p:cNvSpPr/>
            <p:nvPr/>
          </p:nvSpPr>
          <p:spPr>
            <a:xfrm>
              <a:off x="2821838" y="3036094"/>
              <a:ext cx="71382" cy="133791"/>
            </a:xfrm>
            <a:custGeom>
              <a:avLst/>
              <a:gdLst/>
              <a:ahLst/>
              <a:cxnLst/>
              <a:rect l="0" t="0" r="0" b="0"/>
              <a:pathLst>
                <a:path w="71382" h="133791">
                  <a:moveTo>
                    <a:pt x="62451" y="0"/>
                  </a:moveTo>
                  <a:lnTo>
                    <a:pt x="62451" y="4740"/>
                  </a:lnTo>
                  <a:lnTo>
                    <a:pt x="59805" y="9713"/>
                  </a:lnTo>
                  <a:lnTo>
                    <a:pt x="24569" y="53831"/>
                  </a:lnTo>
                  <a:lnTo>
                    <a:pt x="7233" y="77440"/>
                  </a:lnTo>
                  <a:lnTo>
                    <a:pt x="2103" y="90524"/>
                  </a:lnTo>
                  <a:lnTo>
                    <a:pt x="0" y="119017"/>
                  </a:lnTo>
                  <a:lnTo>
                    <a:pt x="2614" y="124995"/>
                  </a:lnTo>
                  <a:lnTo>
                    <a:pt x="4701" y="127978"/>
                  </a:lnTo>
                  <a:lnTo>
                    <a:pt x="9664" y="131293"/>
                  </a:lnTo>
                  <a:lnTo>
                    <a:pt x="18037" y="133159"/>
                  </a:lnTo>
                  <a:lnTo>
                    <a:pt x="34495" y="133790"/>
                  </a:lnTo>
                  <a:lnTo>
                    <a:pt x="38853" y="131857"/>
                  </a:lnTo>
                  <a:lnTo>
                    <a:pt x="71381" y="9822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129"/>
            <p:cNvSpPr/>
            <p:nvPr/>
          </p:nvSpPr>
          <p:spPr>
            <a:xfrm>
              <a:off x="2759273" y="3053953"/>
              <a:ext cx="26791" cy="133946"/>
            </a:xfrm>
            <a:custGeom>
              <a:avLst/>
              <a:gdLst/>
              <a:ahLst/>
              <a:cxnLst/>
              <a:rect l="0" t="0" r="0" b="0"/>
              <a:pathLst>
                <a:path w="26791" h="133946">
                  <a:moveTo>
                    <a:pt x="26790" y="0"/>
                  </a:moveTo>
                  <a:lnTo>
                    <a:pt x="22049" y="0"/>
                  </a:lnTo>
                  <a:lnTo>
                    <a:pt x="20653" y="992"/>
                  </a:lnTo>
                  <a:lnTo>
                    <a:pt x="19722" y="2646"/>
                  </a:lnTo>
                  <a:lnTo>
                    <a:pt x="18228" y="12429"/>
                  </a:lnTo>
                  <a:lnTo>
                    <a:pt x="16940" y="31045"/>
                  </a:lnTo>
                  <a:lnTo>
                    <a:pt x="10181" y="59700"/>
                  </a:lnTo>
                  <a:lnTo>
                    <a:pt x="4300" y="100005"/>
                  </a:lnTo>
                  <a:lnTo>
                    <a:pt x="0" y="1339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130"/>
            <p:cNvSpPr/>
            <p:nvPr/>
          </p:nvSpPr>
          <p:spPr>
            <a:xfrm>
              <a:off x="2500314" y="2974167"/>
              <a:ext cx="204522" cy="240104"/>
            </a:xfrm>
            <a:custGeom>
              <a:avLst/>
              <a:gdLst/>
              <a:ahLst/>
              <a:cxnLst/>
              <a:rect l="0" t="0" r="0" b="0"/>
              <a:pathLst>
                <a:path w="204522" h="240104">
                  <a:moveTo>
                    <a:pt x="17858" y="106575"/>
                  </a:moveTo>
                  <a:lnTo>
                    <a:pt x="16866" y="132475"/>
                  </a:lnTo>
                  <a:lnTo>
                    <a:pt x="8764" y="171589"/>
                  </a:lnTo>
                  <a:lnTo>
                    <a:pt x="899" y="206745"/>
                  </a:lnTo>
                  <a:lnTo>
                    <a:pt x="0" y="240103"/>
                  </a:lnTo>
                  <a:lnTo>
                    <a:pt x="991" y="214613"/>
                  </a:lnTo>
                  <a:lnTo>
                    <a:pt x="12427" y="176953"/>
                  </a:lnTo>
                  <a:lnTo>
                    <a:pt x="26857" y="133225"/>
                  </a:lnTo>
                  <a:lnTo>
                    <a:pt x="41679" y="88697"/>
                  </a:lnTo>
                  <a:lnTo>
                    <a:pt x="51595" y="63905"/>
                  </a:lnTo>
                  <a:lnTo>
                    <a:pt x="66929" y="45634"/>
                  </a:lnTo>
                  <a:lnTo>
                    <a:pt x="68431" y="42135"/>
                  </a:lnTo>
                  <a:lnTo>
                    <a:pt x="70425" y="39803"/>
                  </a:lnTo>
                  <a:lnTo>
                    <a:pt x="78861" y="35752"/>
                  </a:lnTo>
                  <a:lnTo>
                    <a:pt x="79362" y="36539"/>
                  </a:lnTo>
                  <a:lnTo>
                    <a:pt x="80354" y="77383"/>
                  </a:lnTo>
                  <a:lnTo>
                    <a:pt x="71988" y="121811"/>
                  </a:lnTo>
                  <a:lnTo>
                    <a:pt x="71545" y="135823"/>
                  </a:lnTo>
                  <a:lnTo>
                    <a:pt x="68838" y="142063"/>
                  </a:lnTo>
                  <a:lnTo>
                    <a:pt x="63757" y="149414"/>
                  </a:lnTo>
                  <a:lnTo>
                    <a:pt x="64332" y="151009"/>
                  </a:lnTo>
                  <a:lnTo>
                    <a:pt x="67617" y="155428"/>
                  </a:lnTo>
                  <a:lnTo>
                    <a:pt x="68890" y="156011"/>
                  </a:lnTo>
                  <a:lnTo>
                    <a:pt x="69739" y="155407"/>
                  </a:lnTo>
                  <a:lnTo>
                    <a:pt x="71101" y="152050"/>
                  </a:lnTo>
                  <a:lnTo>
                    <a:pt x="86647" y="134056"/>
                  </a:lnTo>
                  <a:lnTo>
                    <a:pt x="100936" y="107594"/>
                  </a:lnTo>
                  <a:lnTo>
                    <a:pt x="114242" y="86372"/>
                  </a:lnTo>
                  <a:lnTo>
                    <a:pt x="137854" y="44751"/>
                  </a:lnTo>
                  <a:lnTo>
                    <a:pt x="155056" y="25308"/>
                  </a:lnTo>
                  <a:lnTo>
                    <a:pt x="183394" y="3831"/>
                  </a:lnTo>
                  <a:lnTo>
                    <a:pt x="194536" y="0"/>
                  </a:lnTo>
                  <a:lnTo>
                    <a:pt x="195175" y="799"/>
                  </a:lnTo>
                  <a:lnTo>
                    <a:pt x="204521" y="33431"/>
                  </a:lnTo>
                  <a:lnTo>
                    <a:pt x="204134" y="54145"/>
                  </a:lnTo>
                  <a:lnTo>
                    <a:pt x="196264" y="98661"/>
                  </a:lnTo>
                  <a:lnTo>
                    <a:pt x="188869" y="137687"/>
                  </a:lnTo>
                  <a:lnTo>
                    <a:pt x="179499" y="180894"/>
                  </a:lnTo>
                  <a:lnTo>
                    <a:pt x="178592" y="2137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131"/>
            <p:cNvSpPr/>
            <p:nvPr/>
          </p:nvSpPr>
          <p:spPr>
            <a:xfrm>
              <a:off x="2250281" y="2946797"/>
              <a:ext cx="205384" cy="366118"/>
            </a:xfrm>
            <a:custGeom>
              <a:avLst/>
              <a:gdLst/>
              <a:ahLst/>
              <a:cxnLst/>
              <a:rect l="0" t="0" r="0" b="0"/>
              <a:pathLst>
                <a:path w="205384" h="366118">
                  <a:moveTo>
                    <a:pt x="205383" y="0"/>
                  </a:moveTo>
                  <a:lnTo>
                    <a:pt x="204391" y="23352"/>
                  </a:lnTo>
                  <a:lnTo>
                    <a:pt x="197262" y="46276"/>
                  </a:lnTo>
                  <a:lnTo>
                    <a:pt x="177578" y="83334"/>
                  </a:lnTo>
                  <a:lnTo>
                    <a:pt x="157788" y="119611"/>
                  </a:lnTo>
                  <a:lnTo>
                    <a:pt x="135718" y="159133"/>
                  </a:lnTo>
                  <a:lnTo>
                    <a:pt x="113966" y="195978"/>
                  </a:lnTo>
                  <a:lnTo>
                    <a:pt x="79948" y="239244"/>
                  </a:lnTo>
                  <a:lnTo>
                    <a:pt x="51695" y="281598"/>
                  </a:lnTo>
                  <a:lnTo>
                    <a:pt x="22108" y="323819"/>
                  </a:lnTo>
                  <a:lnTo>
                    <a:pt x="11827" y="345488"/>
                  </a:lnTo>
                  <a:lnTo>
                    <a:pt x="9225" y="352980"/>
                  </a:lnTo>
                  <a:lnTo>
                    <a:pt x="0" y="36611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1864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406400"/>
            <a:ext cx="6197599" cy="762000"/>
          </a:xfrm>
        </p:spPr>
        <p:txBody>
          <a:bodyPr>
            <a:normAutofit fontScale="90000"/>
          </a:bodyPr>
          <a:lstStyle/>
          <a:p>
            <a:r>
              <a:rPr lang="en-US" sz="2800" dirty="0"/>
              <a:t>Agenda: </a:t>
            </a:r>
            <a:r>
              <a:rPr lang="en-US" sz="2800" dirty="0" smtClean="0"/>
              <a:t>Wednesday September 28, 2016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1143000"/>
            <a:ext cx="87122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Warm up</a:t>
            </a:r>
          </a:p>
          <a:p>
            <a:pPr marL="0" indent="0">
              <a:buNone/>
            </a:pPr>
            <a:r>
              <a:rPr lang="en-US" sz="2400" dirty="0" smtClean="0"/>
              <a:t>Vocabulary 2 (5,6)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Grammar – verbs, adjectives, subjects</a:t>
            </a:r>
          </a:p>
          <a:p>
            <a:pPr marL="0" indent="0">
              <a:buNone/>
            </a:pPr>
            <a:r>
              <a:rPr lang="en-US" sz="2400" dirty="0" smtClean="0"/>
              <a:t>Reading- The Odyssey background information</a:t>
            </a:r>
          </a:p>
          <a:p>
            <a:pPr marL="0" indent="0">
              <a:buNone/>
            </a:pPr>
            <a:r>
              <a:rPr lang="en-US" sz="2400" dirty="0" smtClean="0"/>
              <a:t>Mini- Project assignment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Random fact of the day</a:t>
            </a:r>
            <a:r>
              <a:rPr lang="en-US" sz="2400" dirty="0" smtClean="0"/>
              <a:t>:</a:t>
            </a:r>
          </a:p>
          <a:p>
            <a:pPr marL="0" indent="0">
              <a:buNone/>
            </a:pPr>
            <a:r>
              <a:rPr lang="en-US" sz="2400" dirty="0"/>
              <a:t>American kids rank 25th in the world in math, 21st in science, and 1st in confidence in their own abilities.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0310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Warm up </a:t>
            </a:r>
            <a:r>
              <a:rPr lang="en-US" dirty="0" smtClean="0"/>
              <a:t>9/28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1" y="1219200"/>
            <a:ext cx="7721599" cy="4822163"/>
          </a:xfrm>
        </p:spPr>
        <p:txBody>
          <a:bodyPr>
            <a:normAutofit/>
          </a:bodyPr>
          <a:lstStyle/>
          <a:p>
            <a:pPr>
              <a:buAutoNum type="arabicPeriod"/>
            </a:pPr>
            <a:r>
              <a:rPr lang="en-US" sz="2400" dirty="0" smtClean="0"/>
              <a:t>How does your behavior affect your grade? </a:t>
            </a:r>
          </a:p>
          <a:p>
            <a:pPr>
              <a:buAutoNum type="arabicPeriod"/>
            </a:pPr>
            <a:endParaRPr lang="en-US" sz="2400" dirty="0"/>
          </a:p>
          <a:p>
            <a:pPr>
              <a:buAutoNum type="arabicPeriod"/>
            </a:pPr>
            <a:r>
              <a:rPr lang="en-US" sz="2400" dirty="0" smtClean="0"/>
              <a:t>What is the difference between effort and compliance?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2738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Vocabulary 2: Over and Under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1" y="1371600"/>
            <a:ext cx="8331199" cy="466976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en-US" sz="2800" dirty="0" smtClean="0">
              <a:latin typeface="Calibri"/>
              <a:ea typeface="Calibri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Calibri"/>
                <a:ea typeface="Calibri"/>
                <a:cs typeface="Times New Roman"/>
              </a:rPr>
              <a:t>5</a:t>
            </a:r>
            <a:r>
              <a:rPr lang="en-US" sz="2800" dirty="0">
                <a:latin typeface="Calibri"/>
                <a:ea typeface="Calibri"/>
                <a:cs typeface="Times New Roman"/>
              </a:rPr>
              <a:t>. subterranean (</a:t>
            </a:r>
            <a:r>
              <a:rPr lang="en-US" sz="2800" dirty="0" err="1">
                <a:latin typeface="Calibri"/>
                <a:ea typeface="Calibri"/>
                <a:cs typeface="Times New Roman"/>
              </a:rPr>
              <a:t>adj</a:t>
            </a:r>
            <a:r>
              <a:rPr lang="en-US" sz="2800" dirty="0">
                <a:latin typeface="Calibri"/>
                <a:ea typeface="Calibri"/>
                <a:cs typeface="Times New Roman"/>
              </a:rPr>
              <a:t>) – beneath the earth’s surface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800" dirty="0">
                <a:latin typeface="Calibri"/>
                <a:ea typeface="Calibri"/>
                <a:cs typeface="Times New Roman"/>
              </a:rPr>
              <a:t>The </a:t>
            </a:r>
            <a:r>
              <a:rPr lang="en-US" sz="2800" i="1" dirty="0">
                <a:latin typeface="Calibri"/>
                <a:ea typeface="Calibri"/>
                <a:cs typeface="Times New Roman"/>
              </a:rPr>
              <a:t>subterranean </a:t>
            </a:r>
            <a:r>
              <a:rPr lang="en-US" sz="2800" dirty="0">
                <a:latin typeface="Calibri"/>
                <a:ea typeface="Calibri"/>
                <a:cs typeface="Times New Roman"/>
              </a:rPr>
              <a:t>cave took us down 500 meters from the cave’s entrance.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latin typeface="Calibri"/>
                <a:ea typeface="Calibri"/>
                <a:cs typeface="Times New Roman"/>
              </a:rPr>
              <a:t> </a:t>
            </a:r>
            <a:endParaRPr lang="en-US" sz="2800" dirty="0" smtClean="0">
              <a:latin typeface="Calibri"/>
              <a:ea typeface="Calibri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800" dirty="0">
              <a:latin typeface="Calibri"/>
              <a:ea typeface="Calibri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latin typeface="Calibri"/>
                <a:ea typeface="Calibri"/>
                <a:cs typeface="Times New Roman"/>
              </a:rPr>
              <a:t>6. transcribe (v) – to make a written copy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800" dirty="0">
                <a:latin typeface="Calibri"/>
                <a:ea typeface="Calibri"/>
                <a:cs typeface="Times New Roman"/>
              </a:rPr>
              <a:t>The executive asked her secretary to </a:t>
            </a:r>
            <a:r>
              <a:rPr lang="en-US" sz="2800" i="1" dirty="0">
                <a:latin typeface="Calibri"/>
                <a:ea typeface="Calibri"/>
                <a:cs typeface="Times New Roman"/>
              </a:rPr>
              <a:t>transcribe</a:t>
            </a:r>
            <a:r>
              <a:rPr lang="en-US" sz="2800" dirty="0">
                <a:latin typeface="Calibri"/>
                <a:ea typeface="Calibri"/>
                <a:cs typeface="Times New Roman"/>
              </a:rPr>
              <a:t> the notes from the meeting.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84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P.U.G.S. – </a:t>
            </a:r>
            <a:r>
              <a:rPr lang="en-US" dirty="0" err="1"/>
              <a:t>wkst</a:t>
            </a:r>
            <a:r>
              <a:rPr lang="en-US" dirty="0"/>
              <a:t>. </a:t>
            </a:r>
            <a:r>
              <a:rPr lang="en-US" dirty="0" smtClean="0"/>
              <a:t>41: 4</a:t>
            </a:r>
            <a:r>
              <a:rPr lang="en-US" baseline="30000" dirty="0" smtClean="0"/>
              <a:t>th</a:t>
            </a:r>
            <a:r>
              <a:rPr lang="en-US" dirty="0" smtClean="0"/>
              <a:t> 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1" y="1371600"/>
            <a:ext cx="6447501" cy="4669763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dirty="0"/>
              <a:t>New student body officers have been elected. </a:t>
            </a:r>
          </a:p>
          <a:p>
            <a:pPr>
              <a:buFont typeface="+mj-lt"/>
              <a:buAutoNum type="arabicPeriod"/>
            </a:pPr>
            <a:r>
              <a:rPr lang="en-US" dirty="0"/>
              <a:t>Did your little sister leave?</a:t>
            </a:r>
          </a:p>
          <a:p>
            <a:pPr>
              <a:buFont typeface="+mj-lt"/>
              <a:buAutoNum type="arabicPeriod"/>
            </a:pPr>
            <a:r>
              <a:rPr lang="en-US" dirty="0"/>
              <a:t>Was your dad’s new panel truck wrecked?</a:t>
            </a:r>
          </a:p>
          <a:p>
            <a:pPr>
              <a:buFont typeface="+mj-lt"/>
              <a:buAutoNum type="arabicPeriod"/>
            </a:pPr>
            <a:r>
              <a:rPr lang="en-US" dirty="0"/>
              <a:t>The rain-soaked spectators were leaving. </a:t>
            </a:r>
          </a:p>
          <a:p>
            <a:pPr>
              <a:buFont typeface="+mj-lt"/>
              <a:buAutoNum type="arabicPeriod"/>
            </a:pPr>
            <a:r>
              <a:rPr lang="en-US" dirty="0"/>
              <a:t>Many tired, hungry, and hopeless refugees had arrived. </a:t>
            </a:r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Write 5 sentences that include adjectives. </a:t>
            </a:r>
          </a:p>
          <a:p>
            <a:pPr marL="0" indent="0">
              <a:buNone/>
            </a:pPr>
            <a:r>
              <a:rPr lang="en-US" dirty="0" smtClean="0"/>
              <a:t>1 sentence needs to be about how much you love English.</a:t>
            </a:r>
          </a:p>
          <a:p>
            <a:pPr marL="0" indent="0">
              <a:buNone/>
            </a:pPr>
            <a:r>
              <a:rPr lang="en-US" dirty="0" smtClean="0"/>
              <a:t>Example: 1. English is amazing.  </a:t>
            </a:r>
            <a:endParaRPr lang="en-US" dirty="0"/>
          </a:p>
        </p:txBody>
      </p:sp>
      <p:sp>
        <p:nvSpPr>
          <p:cNvPr id="200" name="Title 1"/>
          <p:cNvSpPr txBox="1">
            <a:spLocks/>
          </p:cNvSpPr>
          <p:nvPr/>
        </p:nvSpPr>
        <p:spPr>
          <a:xfrm>
            <a:off x="381000" y="3581400"/>
            <a:ext cx="6447501" cy="6096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P.U.G.S. 2</a:t>
            </a:r>
            <a:r>
              <a:rPr lang="en-US" baseline="30000" dirty="0" smtClean="0"/>
              <a:t>nd</a:t>
            </a:r>
            <a:r>
              <a:rPr lang="en-US" dirty="0" smtClean="0"/>
              <a:t>  period</a:t>
            </a:r>
            <a:endParaRPr lang="en-US" dirty="0"/>
          </a:p>
        </p:txBody>
      </p:sp>
      <p:grpSp>
        <p:nvGrpSpPr>
          <p:cNvPr id="223" name="SMARTInkShape-Group17"/>
          <p:cNvGrpSpPr/>
          <p:nvPr/>
        </p:nvGrpSpPr>
        <p:grpSpPr>
          <a:xfrm>
            <a:off x="6027539" y="1585221"/>
            <a:ext cx="2837994" cy="682812"/>
            <a:chOff x="6027539" y="1585221"/>
            <a:chExt cx="2837994" cy="682812"/>
          </a:xfrm>
        </p:grpSpPr>
        <p:sp>
          <p:nvSpPr>
            <p:cNvPr id="201" name="SMARTInkShape-186"/>
            <p:cNvSpPr/>
            <p:nvPr/>
          </p:nvSpPr>
          <p:spPr>
            <a:xfrm>
              <a:off x="6027539" y="1741412"/>
              <a:ext cx="133410" cy="293125"/>
            </a:xfrm>
            <a:custGeom>
              <a:avLst/>
              <a:gdLst/>
              <a:ahLst/>
              <a:cxnLst/>
              <a:rect l="0" t="0" r="0" b="0"/>
              <a:pathLst>
                <a:path w="133410" h="293125">
                  <a:moveTo>
                    <a:pt x="98227" y="53455"/>
                  </a:moveTo>
                  <a:lnTo>
                    <a:pt x="98227" y="23567"/>
                  </a:lnTo>
                  <a:lnTo>
                    <a:pt x="95581" y="17682"/>
                  </a:lnTo>
                  <a:lnTo>
                    <a:pt x="93486" y="14723"/>
                  </a:lnTo>
                  <a:lnTo>
                    <a:pt x="88513" y="11436"/>
                  </a:lnTo>
                  <a:lnTo>
                    <a:pt x="85798" y="10560"/>
                  </a:lnTo>
                  <a:lnTo>
                    <a:pt x="83987" y="8983"/>
                  </a:lnTo>
                  <a:lnTo>
                    <a:pt x="81976" y="4586"/>
                  </a:lnTo>
                  <a:lnTo>
                    <a:pt x="80447" y="3016"/>
                  </a:lnTo>
                  <a:lnTo>
                    <a:pt x="76104" y="1272"/>
                  </a:lnTo>
                  <a:lnTo>
                    <a:pt x="51729" y="0"/>
                  </a:lnTo>
                  <a:lnTo>
                    <a:pt x="45150" y="2577"/>
                  </a:lnTo>
                  <a:lnTo>
                    <a:pt x="38918" y="6038"/>
                  </a:lnTo>
                  <a:lnTo>
                    <a:pt x="32841" y="7576"/>
                  </a:lnTo>
                  <a:lnTo>
                    <a:pt x="30824" y="9971"/>
                  </a:lnTo>
                  <a:lnTo>
                    <a:pt x="27984" y="21830"/>
                  </a:lnTo>
                  <a:lnTo>
                    <a:pt x="26946" y="38327"/>
                  </a:lnTo>
                  <a:lnTo>
                    <a:pt x="42029" y="74625"/>
                  </a:lnTo>
                  <a:lnTo>
                    <a:pt x="66692" y="116176"/>
                  </a:lnTo>
                  <a:lnTo>
                    <a:pt x="104581" y="160450"/>
                  </a:lnTo>
                  <a:lnTo>
                    <a:pt x="127841" y="202274"/>
                  </a:lnTo>
                  <a:lnTo>
                    <a:pt x="132137" y="220140"/>
                  </a:lnTo>
                  <a:lnTo>
                    <a:pt x="133409" y="238001"/>
                  </a:lnTo>
                  <a:lnTo>
                    <a:pt x="131061" y="247262"/>
                  </a:lnTo>
                  <a:lnTo>
                    <a:pt x="112940" y="278278"/>
                  </a:lnTo>
                  <a:lnTo>
                    <a:pt x="107081" y="282361"/>
                  </a:lnTo>
                  <a:lnTo>
                    <a:pt x="101170" y="285167"/>
                  </a:lnTo>
                  <a:lnTo>
                    <a:pt x="95235" y="289722"/>
                  </a:lnTo>
                  <a:lnTo>
                    <a:pt x="86644" y="292408"/>
                  </a:lnTo>
                  <a:lnTo>
                    <a:pt x="81575" y="293124"/>
                  </a:lnTo>
                  <a:lnTo>
                    <a:pt x="73297" y="291274"/>
                  </a:lnTo>
                  <a:lnTo>
                    <a:pt x="65319" y="288137"/>
                  </a:lnTo>
                  <a:lnTo>
                    <a:pt x="38281" y="281217"/>
                  </a:lnTo>
                  <a:lnTo>
                    <a:pt x="21930" y="270461"/>
                  </a:lnTo>
                  <a:lnTo>
                    <a:pt x="12231" y="262723"/>
                  </a:lnTo>
                  <a:lnTo>
                    <a:pt x="0" y="2588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SMARTInkShape-187"/>
            <p:cNvSpPr/>
            <p:nvPr/>
          </p:nvSpPr>
          <p:spPr>
            <a:xfrm>
              <a:off x="6241852" y="1794867"/>
              <a:ext cx="116087" cy="186114"/>
            </a:xfrm>
            <a:custGeom>
              <a:avLst/>
              <a:gdLst/>
              <a:ahLst/>
              <a:cxnLst/>
              <a:rect l="0" t="0" r="0" b="0"/>
              <a:pathLst>
                <a:path w="116087" h="186114">
                  <a:moveTo>
                    <a:pt x="0" y="44649"/>
                  </a:moveTo>
                  <a:lnTo>
                    <a:pt x="0" y="57078"/>
                  </a:lnTo>
                  <a:lnTo>
                    <a:pt x="11023" y="101125"/>
                  </a:lnTo>
                  <a:lnTo>
                    <a:pt x="19905" y="142346"/>
                  </a:lnTo>
                  <a:lnTo>
                    <a:pt x="27394" y="157932"/>
                  </a:lnTo>
                  <a:lnTo>
                    <a:pt x="48876" y="182763"/>
                  </a:lnTo>
                  <a:lnTo>
                    <a:pt x="54134" y="185408"/>
                  </a:lnTo>
                  <a:lnTo>
                    <a:pt x="56925" y="186113"/>
                  </a:lnTo>
                  <a:lnTo>
                    <a:pt x="59778" y="185591"/>
                  </a:lnTo>
                  <a:lnTo>
                    <a:pt x="71486" y="180270"/>
                  </a:lnTo>
                  <a:lnTo>
                    <a:pt x="74446" y="179711"/>
                  </a:lnTo>
                  <a:lnTo>
                    <a:pt x="76420" y="178347"/>
                  </a:lnTo>
                  <a:lnTo>
                    <a:pt x="77736" y="176445"/>
                  </a:lnTo>
                  <a:lnTo>
                    <a:pt x="80189" y="171685"/>
                  </a:lnTo>
                  <a:lnTo>
                    <a:pt x="101312" y="141102"/>
                  </a:lnTo>
                  <a:lnTo>
                    <a:pt x="104558" y="129189"/>
                  </a:lnTo>
                  <a:lnTo>
                    <a:pt x="109032" y="108393"/>
                  </a:lnTo>
                  <a:lnTo>
                    <a:pt x="113996" y="89663"/>
                  </a:lnTo>
                  <a:lnTo>
                    <a:pt x="115963" y="47647"/>
                  </a:lnTo>
                  <a:lnTo>
                    <a:pt x="116083" y="4318"/>
                  </a:lnTo>
                  <a:lnTo>
                    <a:pt x="11608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SMARTInkShape-188"/>
            <p:cNvSpPr/>
            <p:nvPr/>
          </p:nvSpPr>
          <p:spPr>
            <a:xfrm>
              <a:off x="6411516" y="1705570"/>
              <a:ext cx="93625" cy="276822"/>
            </a:xfrm>
            <a:custGeom>
              <a:avLst/>
              <a:gdLst/>
              <a:ahLst/>
              <a:cxnLst/>
              <a:rect l="0" t="0" r="0" b="0"/>
              <a:pathLst>
                <a:path w="93625" h="276822">
                  <a:moveTo>
                    <a:pt x="0" y="0"/>
                  </a:moveTo>
                  <a:lnTo>
                    <a:pt x="0" y="38419"/>
                  </a:lnTo>
                  <a:lnTo>
                    <a:pt x="2645" y="80723"/>
                  </a:lnTo>
                  <a:lnTo>
                    <a:pt x="8102" y="125063"/>
                  </a:lnTo>
                  <a:lnTo>
                    <a:pt x="11412" y="158098"/>
                  </a:lnTo>
                  <a:lnTo>
                    <a:pt x="17010" y="189161"/>
                  </a:lnTo>
                  <a:lnTo>
                    <a:pt x="17826" y="217121"/>
                  </a:lnTo>
                  <a:lnTo>
                    <a:pt x="18829" y="219161"/>
                  </a:lnTo>
                  <a:lnTo>
                    <a:pt x="20490" y="220522"/>
                  </a:lnTo>
                  <a:lnTo>
                    <a:pt x="26420" y="223083"/>
                  </a:lnTo>
                  <a:lnTo>
                    <a:pt x="26786" y="181001"/>
                  </a:lnTo>
                  <a:lnTo>
                    <a:pt x="33917" y="152501"/>
                  </a:lnTo>
                  <a:lnTo>
                    <a:pt x="44880" y="135259"/>
                  </a:lnTo>
                  <a:lnTo>
                    <a:pt x="51860" y="127039"/>
                  </a:lnTo>
                  <a:lnTo>
                    <a:pt x="55460" y="125915"/>
                  </a:lnTo>
                  <a:lnTo>
                    <a:pt x="57809" y="125616"/>
                  </a:lnTo>
                  <a:lnTo>
                    <a:pt x="63065" y="127928"/>
                  </a:lnTo>
                  <a:lnTo>
                    <a:pt x="74524" y="137497"/>
                  </a:lnTo>
                  <a:lnTo>
                    <a:pt x="77770" y="143131"/>
                  </a:lnTo>
                  <a:lnTo>
                    <a:pt x="91323" y="187763"/>
                  </a:lnTo>
                  <a:lnTo>
                    <a:pt x="93624" y="193636"/>
                  </a:lnTo>
                  <a:lnTo>
                    <a:pt x="93535" y="205454"/>
                  </a:lnTo>
                  <a:lnTo>
                    <a:pt x="88470" y="245882"/>
                  </a:lnTo>
                  <a:lnTo>
                    <a:pt x="82216" y="255637"/>
                  </a:lnTo>
                  <a:lnTo>
                    <a:pt x="64227" y="275043"/>
                  </a:lnTo>
                  <a:lnTo>
                    <a:pt x="60625" y="276031"/>
                  </a:lnTo>
                  <a:lnTo>
                    <a:pt x="53578" y="27682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SMARTInkShape-189"/>
            <p:cNvSpPr/>
            <p:nvPr/>
          </p:nvSpPr>
          <p:spPr>
            <a:xfrm>
              <a:off x="6563320" y="1857375"/>
              <a:ext cx="51414" cy="320932"/>
            </a:xfrm>
            <a:custGeom>
              <a:avLst/>
              <a:gdLst/>
              <a:ahLst/>
              <a:cxnLst/>
              <a:rect l="0" t="0" r="0" b="0"/>
              <a:pathLst>
                <a:path w="51414" h="320932">
                  <a:moveTo>
                    <a:pt x="0" y="0"/>
                  </a:moveTo>
                  <a:lnTo>
                    <a:pt x="993" y="14258"/>
                  </a:lnTo>
                  <a:lnTo>
                    <a:pt x="7068" y="41475"/>
                  </a:lnTo>
                  <a:lnTo>
                    <a:pt x="13303" y="84481"/>
                  </a:lnTo>
                  <a:lnTo>
                    <a:pt x="21250" y="119399"/>
                  </a:lnTo>
                  <a:lnTo>
                    <a:pt x="29888" y="154881"/>
                  </a:lnTo>
                  <a:lnTo>
                    <a:pt x="41697" y="195297"/>
                  </a:lnTo>
                  <a:lnTo>
                    <a:pt x="50938" y="231943"/>
                  </a:lnTo>
                  <a:lnTo>
                    <a:pt x="51413" y="248938"/>
                  </a:lnTo>
                  <a:lnTo>
                    <a:pt x="44381" y="287377"/>
                  </a:lnTo>
                  <a:lnTo>
                    <a:pt x="33667" y="312286"/>
                  </a:lnTo>
                  <a:lnTo>
                    <a:pt x="31374" y="315347"/>
                  </a:lnTo>
                  <a:lnTo>
                    <a:pt x="26182" y="318748"/>
                  </a:lnTo>
                  <a:lnTo>
                    <a:pt x="17680" y="320663"/>
                  </a:lnTo>
                  <a:lnTo>
                    <a:pt x="14763" y="320931"/>
                  </a:lnTo>
                  <a:lnTo>
                    <a:pt x="12819" y="320118"/>
                  </a:lnTo>
                  <a:lnTo>
                    <a:pt x="11522" y="318584"/>
                  </a:lnTo>
                  <a:lnTo>
                    <a:pt x="10659" y="316569"/>
                  </a:lnTo>
                  <a:lnTo>
                    <a:pt x="9090" y="315226"/>
                  </a:lnTo>
                  <a:lnTo>
                    <a:pt x="0" y="31253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SMARTInkShape-190"/>
            <p:cNvSpPr/>
            <p:nvPr/>
          </p:nvSpPr>
          <p:spPr>
            <a:xfrm>
              <a:off x="6634758" y="1825871"/>
              <a:ext cx="71438" cy="156521"/>
            </a:xfrm>
            <a:custGeom>
              <a:avLst/>
              <a:gdLst/>
              <a:ahLst/>
              <a:cxnLst/>
              <a:rect l="0" t="0" r="0" b="0"/>
              <a:pathLst>
                <a:path w="71438" h="156521">
                  <a:moveTo>
                    <a:pt x="0" y="120801"/>
                  </a:moveTo>
                  <a:lnTo>
                    <a:pt x="4741" y="120801"/>
                  </a:lnTo>
                  <a:lnTo>
                    <a:pt x="9713" y="118155"/>
                  </a:lnTo>
                  <a:lnTo>
                    <a:pt x="23915" y="106562"/>
                  </a:lnTo>
                  <a:lnTo>
                    <a:pt x="29811" y="104550"/>
                  </a:lnTo>
                  <a:lnTo>
                    <a:pt x="35739" y="98365"/>
                  </a:lnTo>
                  <a:lnTo>
                    <a:pt x="62508" y="57622"/>
                  </a:lnTo>
                  <a:lnTo>
                    <a:pt x="68792" y="42881"/>
                  </a:lnTo>
                  <a:lnTo>
                    <a:pt x="71417" y="3035"/>
                  </a:lnTo>
                  <a:lnTo>
                    <a:pt x="71424" y="619"/>
                  </a:lnTo>
                  <a:lnTo>
                    <a:pt x="70436" y="0"/>
                  </a:lnTo>
                  <a:lnTo>
                    <a:pt x="68785" y="579"/>
                  </a:lnTo>
                  <a:lnTo>
                    <a:pt x="66693" y="1958"/>
                  </a:lnTo>
                  <a:lnTo>
                    <a:pt x="65297" y="3869"/>
                  </a:lnTo>
                  <a:lnTo>
                    <a:pt x="60413" y="14065"/>
                  </a:lnTo>
                  <a:lnTo>
                    <a:pt x="58134" y="16902"/>
                  </a:lnTo>
                  <a:lnTo>
                    <a:pt x="55603" y="25345"/>
                  </a:lnTo>
                  <a:lnTo>
                    <a:pt x="51532" y="41255"/>
                  </a:lnTo>
                  <a:lnTo>
                    <a:pt x="46688" y="58536"/>
                  </a:lnTo>
                  <a:lnTo>
                    <a:pt x="44827" y="96679"/>
                  </a:lnTo>
                  <a:lnTo>
                    <a:pt x="45664" y="125746"/>
                  </a:lnTo>
                  <a:lnTo>
                    <a:pt x="51784" y="141228"/>
                  </a:lnTo>
                  <a:lnTo>
                    <a:pt x="60900" y="154310"/>
                  </a:lnTo>
                  <a:lnTo>
                    <a:pt x="64439" y="155538"/>
                  </a:lnTo>
                  <a:lnTo>
                    <a:pt x="71437" y="15652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SMARTInkShape-191"/>
            <p:cNvSpPr/>
            <p:nvPr/>
          </p:nvSpPr>
          <p:spPr>
            <a:xfrm>
              <a:off x="6768751" y="1839516"/>
              <a:ext cx="44602" cy="151805"/>
            </a:xfrm>
            <a:custGeom>
              <a:avLst/>
              <a:gdLst/>
              <a:ahLst/>
              <a:cxnLst/>
              <a:rect l="0" t="0" r="0" b="0"/>
              <a:pathLst>
                <a:path w="44602" h="151805">
                  <a:moveTo>
                    <a:pt x="8882" y="0"/>
                  </a:moveTo>
                  <a:lnTo>
                    <a:pt x="8882" y="12429"/>
                  </a:lnTo>
                  <a:lnTo>
                    <a:pt x="504" y="56476"/>
                  </a:lnTo>
                  <a:lnTo>
                    <a:pt x="0" y="97697"/>
                  </a:lnTo>
                  <a:lnTo>
                    <a:pt x="966" y="109897"/>
                  </a:lnTo>
                  <a:lnTo>
                    <a:pt x="9048" y="138701"/>
                  </a:lnTo>
                  <a:lnTo>
                    <a:pt x="13255" y="145319"/>
                  </a:lnTo>
                  <a:lnTo>
                    <a:pt x="18432" y="148922"/>
                  </a:lnTo>
                  <a:lnTo>
                    <a:pt x="26926" y="150950"/>
                  </a:lnTo>
                  <a:lnTo>
                    <a:pt x="44601" y="15180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SMARTInkShape-192"/>
            <p:cNvSpPr/>
            <p:nvPr/>
          </p:nvSpPr>
          <p:spPr>
            <a:xfrm>
              <a:off x="6858000" y="1705570"/>
              <a:ext cx="44649" cy="250033"/>
            </a:xfrm>
            <a:custGeom>
              <a:avLst/>
              <a:gdLst/>
              <a:ahLst/>
              <a:cxnLst/>
              <a:rect l="0" t="0" r="0" b="0"/>
              <a:pathLst>
                <a:path w="44649" h="250033">
                  <a:moveTo>
                    <a:pt x="0" y="0"/>
                  </a:moveTo>
                  <a:lnTo>
                    <a:pt x="992" y="31045"/>
                  </a:lnTo>
                  <a:lnTo>
                    <a:pt x="9094" y="72726"/>
                  </a:lnTo>
                  <a:lnTo>
                    <a:pt x="16509" y="116256"/>
                  </a:lnTo>
                  <a:lnTo>
                    <a:pt x="24750" y="160757"/>
                  </a:lnTo>
                  <a:lnTo>
                    <a:pt x="28831" y="184884"/>
                  </a:lnTo>
                  <a:lnTo>
                    <a:pt x="40056" y="229041"/>
                  </a:lnTo>
                  <a:lnTo>
                    <a:pt x="44648" y="25003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SMARTInkShape-193"/>
            <p:cNvSpPr/>
            <p:nvPr/>
          </p:nvSpPr>
          <p:spPr>
            <a:xfrm>
              <a:off x="6840141" y="1866305"/>
              <a:ext cx="80368" cy="8930"/>
            </a:xfrm>
            <a:custGeom>
              <a:avLst/>
              <a:gdLst/>
              <a:ahLst/>
              <a:cxnLst/>
              <a:rect l="0" t="0" r="0" b="0"/>
              <a:pathLst>
                <a:path w="80368" h="8930">
                  <a:moveTo>
                    <a:pt x="0" y="8929"/>
                  </a:moveTo>
                  <a:lnTo>
                    <a:pt x="28938" y="8929"/>
                  </a:lnTo>
                  <a:lnTo>
                    <a:pt x="8036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SMARTInkShape-194"/>
            <p:cNvSpPr/>
            <p:nvPr/>
          </p:nvSpPr>
          <p:spPr>
            <a:xfrm>
              <a:off x="6616898" y="1714500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8930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SMARTInkShape-195"/>
            <p:cNvSpPr/>
            <p:nvPr/>
          </p:nvSpPr>
          <p:spPr>
            <a:xfrm>
              <a:off x="6027907" y="2107407"/>
              <a:ext cx="1089044" cy="44649"/>
            </a:xfrm>
            <a:custGeom>
              <a:avLst/>
              <a:gdLst/>
              <a:ahLst/>
              <a:cxnLst/>
              <a:rect l="0" t="0" r="0" b="0"/>
              <a:pathLst>
                <a:path w="1089044" h="44649">
                  <a:moveTo>
                    <a:pt x="8562" y="44648"/>
                  </a:moveTo>
                  <a:lnTo>
                    <a:pt x="0" y="44648"/>
                  </a:lnTo>
                  <a:lnTo>
                    <a:pt x="4482" y="44648"/>
                  </a:lnTo>
                  <a:lnTo>
                    <a:pt x="9394" y="42002"/>
                  </a:lnTo>
                  <a:lnTo>
                    <a:pt x="12093" y="39907"/>
                  </a:lnTo>
                  <a:lnTo>
                    <a:pt x="20384" y="37580"/>
                  </a:lnTo>
                  <a:lnTo>
                    <a:pt x="64073" y="31086"/>
                  </a:lnTo>
                  <a:lnTo>
                    <a:pt x="99232" y="21500"/>
                  </a:lnTo>
                  <a:lnTo>
                    <a:pt x="143366" y="18578"/>
                  </a:lnTo>
                  <a:lnTo>
                    <a:pt x="178480" y="15426"/>
                  </a:lnTo>
                  <a:lnTo>
                    <a:pt x="216666" y="10854"/>
                  </a:lnTo>
                  <a:lnTo>
                    <a:pt x="259399" y="9499"/>
                  </a:lnTo>
                  <a:lnTo>
                    <a:pt x="289709" y="8190"/>
                  </a:lnTo>
                  <a:lnTo>
                    <a:pt x="323024" y="4301"/>
                  </a:lnTo>
                  <a:lnTo>
                    <a:pt x="357674" y="1911"/>
                  </a:lnTo>
                  <a:lnTo>
                    <a:pt x="392918" y="849"/>
                  </a:lnTo>
                  <a:lnTo>
                    <a:pt x="428426" y="377"/>
                  </a:lnTo>
                  <a:lnTo>
                    <a:pt x="464051" y="167"/>
                  </a:lnTo>
                  <a:lnTo>
                    <a:pt x="500720" y="74"/>
                  </a:lnTo>
                  <a:lnTo>
                    <a:pt x="540168" y="32"/>
                  </a:lnTo>
                  <a:lnTo>
                    <a:pt x="578206" y="14"/>
                  </a:lnTo>
                  <a:lnTo>
                    <a:pt x="613964" y="6"/>
                  </a:lnTo>
                  <a:lnTo>
                    <a:pt x="646392" y="2"/>
                  </a:lnTo>
                  <a:lnTo>
                    <a:pt x="679987" y="0"/>
                  </a:lnTo>
                  <a:lnTo>
                    <a:pt x="714762" y="992"/>
                  </a:lnTo>
                  <a:lnTo>
                    <a:pt x="750061" y="4740"/>
                  </a:lnTo>
                  <a:lnTo>
                    <a:pt x="782949" y="7067"/>
                  </a:lnTo>
                  <a:lnTo>
                    <a:pt x="814100" y="8101"/>
                  </a:lnTo>
                  <a:lnTo>
                    <a:pt x="844483" y="8561"/>
                  </a:lnTo>
                  <a:lnTo>
                    <a:pt x="874522" y="8765"/>
                  </a:lnTo>
                  <a:lnTo>
                    <a:pt x="916679" y="8880"/>
                  </a:lnTo>
                  <a:lnTo>
                    <a:pt x="951659" y="11560"/>
                  </a:lnTo>
                  <a:lnTo>
                    <a:pt x="994886" y="16615"/>
                  </a:lnTo>
                  <a:lnTo>
                    <a:pt x="1034050" y="17695"/>
                  </a:lnTo>
                  <a:lnTo>
                    <a:pt x="1064062" y="18829"/>
                  </a:lnTo>
                  <a:lnTo>
                    <a:pt x="1079575" y="25959"/>
                  </a:lnTo>
                  <a:lnTo>
                    <a:pt x="1089043" y="26788"/>
                  </a:lnTo>
                  <a:lnTo>
                    <a:pt x="1080124" y="267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SMARTInkShape-196"/>
            <p:cNvSpPr/>
            <p:nvPr/>
          </p:nvSpPr>
          <p:spPr>
            <a:xfrm>
              <a:off x="7358063" y="1821656"/>
              <a:ext cx="116086" cy="223229"/>
            </a:xfrm>
            <a:custGeom>
              <a:avLst/>
              <a:gdLst/>
              <a:ahLst/>
              <a:cxnLst/>
              <a:rect l="0" t="0" r="0" b="0"/>
              <a:pathLst>
                <a:path w="116086" h="223229">
                  <a:moveTo>
                    <a:pt x="0" y="8930"/>
                  </a:moveTo>
                  <a:lnTo>
                    <a:pt x="992" y="49069"/>
                  </a:lnTo>
                  <a:lnTo>
                    <a:pt x="9713" y="83886"/>
                  </a:lnTo>
                  <a:lnTo>
                    <a:pt x="20990" y="123947"/>
                  </a:lnTo>
                  <a:lnTo>
                    <a:pt x="33764" y="160523"/>
                  </a:lnTo>
                  <a:lnTo>
                    <a:pt x="59311" y="203803"/>
                  </a:lnTo>
                  <a:lnTo>
                    <a:pt x="62079" y="210634"/>
                  </a:lnTo>
                  <a:lnTo>
                    <a:pt x="71426" y="223228"/>
                  </a:lnTo>
                  <a:lnTo>
                    <a:pt x="72428" y="200881"/>
                  </a:lnTo>
                  <a:lnTo>
                    <a:pt x="79125" y="167700"/>
                  </a:lnTo>
                  <a:lnTo>
                    <a:pt x="82849" y="124757"/>
                  </a:lnTo>
                  <a:lnTo>
                    <a:pt x="94584" y="80333"/>
                  </a:lnTo>
                  <a:lnTo>
                    <a:pt x="102487" y="40455"/>
                  </a:lnTo>
                  <a:lnTo>
                    <a:pt x="109187" y="11807"/>
                  </a:lnTo>
                  <a:lnTo>
                    <a:pt x="11608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SMARTInkShape-197"/>
            <p:cNvSpPr/>
            <p:nvPr/>
          </p:nvSpPr>
          <p:spPr>
            <a:xfrm>
              <a:off x="7500938" y="1814644"/>
              <a:ext cx="89297" cy="208253"/>
            </a:xfrm>
            <a:custGeom>
              <a:avLst/>
              <a:gdLst/>
              <a:ahLst/>
              <a:cxnLst/>
              <a:rect l="0" t="0" r="0" b="0"/>
              <a:pathLst>
                <a:path w="89297" h="208253">
                  <a:moveTo>
                    <a:pt x="0" y="123098"/>
                  </a:moveTo>
                  <a:lnTo>
                    <a:pt x="0" y="127839"/>
                  </a:lnTo>
                  <a:lnTo>
                    <a:pt x="992" y="129235"/>
                  </a:lnTo>
                  <a:lnTo>
                    <a:pt x="2645" y="130166"/>
                  </a:lnTo>
                  <a:lnTo>
                    <a:pt x="9094" y="131783"/>
                  </a:lnTo>
                  <a:lnTo>
                    <a:pt x="13303" y="131919"/>
                  </a:lnTo>
                  <a:lnTo>
                    <a:pt x="14820" y="130963"/>
                  </a:lnTo>
                  <a:lnTo>
                    <a:pt x="15834" y="129333"/>
                  </a:lnTo>
                  <a:lnTo>
                    <a:pt x="16509" y="127255"/>
                  </a:lnTo>
                  <a:lnTo>
                    <a:pt x="30169" y="111034"/>
                  </a:lnTo>
                  <a:lnTo>
                    <a:pt x="53593" y="84727"/>
                  </a:lnTo>
                  <a:lnTo>
                    <a:pt x="67471" y="57265"/>
                  </a:lnTo>
                  <a:lnTo>
                    <a:pt x="78971" y="14716"/>
                  </a:lnTo>
                  <a:lnTo>
                    <a:pt x="80244" y="0"/>
                  </a:lnTo>
                  <a:lnTo>
                    <a:pt x="80330" y="3391"/>
                  </a:lnTo>
                  <a:lnTo>
                    <a:pt x="79350" y="4598"/>
                  </a:lnTo>
                  <a:lnTo>
                    <a:pt x="75615" y="5939"/>
                  </a:lnTo>
                  <a:lnTo>
                    <a:pt x="70648" y="11827"/>
                  </a:lnTo>
                  <a:lnTo>
                    <a:pt x="50555" y="53706"/>
                  </a:lnTo>
                  <a:lnTo>
                    <a:pt x="38358" y="89511"/>
                  </a:lnTo>
                  <a:lnTo>
                    <a:pt x="36066" y="131316"/>
                  </a:lnTo>
                  <a:lnTo>
                    <a:pt x="36741" y="169407"/>
                  </a:lnTo>
                  <a:lnTo>
                    <a:pt x="46744" y="194284"/>
                  </a:lnTo>
                  <a:lnTo>
                    <a:pt x="49021" y="197345"/>
                  </a:lnTo>
                  <a:lnTo>
                    <a:pt x="54199" y="200745"/>
                  </a:lnTo>
                  <a:lnTo>
                    <a:pt x="56968" y="201652"/>
                  </a:lnTo>
                  <a:lnTo>
                    <a:pt x="58815" y="203249"/>
                  </a:lnTo>
                  <a:lnTo>
                    <a:pt x="60866" y="207668"/>
                  </a:lnTo>
                  <a:lnTo>
                    <a:pt x="62406" y="208252"/>
                  </a:lnTo>
                  <a:lnTo>
                    <a:pt x="64424" y="207648"/>
                  </a:lnTo>
                  <a:lnTo>
                    <a:pt x="69312" y="205324"/>
                  </a:lnTo>
                  <a:lnTo>
                    <a:pt x="89296" y="20346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SMARTInkShape-198"/>
            <p:cNvSpPr/>
            <p:nvPr/>
          </p:nvSpPr>
          <p:spPr>
            <a:xfrm>
              <a:off x="7661672" y="1812727"/>
              <a:ext cx="44649" cy="214186"/>
            </a:xfrm>
            <a:custGeom>
              <a:avLst/>
              <a:gdLst/>
              <a:ahLst/>
              <a:cxnLst/>
              <a:rect l="0" t="0" r="0" b="0"/>
              <a:pathLst>
                <a:path w="44649" h="214186">
                  <a:moveTo>
                    <a:pt x="0" y="53578"/>
                  </a:moveTo>
                  <a:lnTo>
                    <a:pt x="0" y="92870"/>
                  </a:lnTo>
                  <a:lnTo>
                    <a:pt x="7068" y="134415"/>
                  </a:lnTo>
                  <a:lnTo>
                    <a:pt x="8766" y="177851"/>
                  </a:lnTo>
                  <a:lnTo>
                    <a:pt x="8928" y="212866"/>
                  </a:lnTo>
                  <a:lnTo>
                    <a:pt x="9921" y="213348"/>
                  </a:lnTo>
                  <a:lnTo>
                    <a:pt x="16617" y="214185"/>
                  </a:lnTo>
                  <a:lnTo>
                    <a:pt x="17031" y="213235"/>
                  </a:lnTo>
                  <a:lnTo>
                    <a:pt x="17845" y="175093"/>
                  </a:lnTo>
                  <a:lnTo>
                    <a:pt x="17858" y="132492"/>
                  </a:lnTo>
                  <a:lnTo>
                    <a:pt x="20504" y="91067"/>
                  </a:lnTo>
                  <a:lnTo>
                    <a:pt x="26953" y="51018"/>
                  </a:lnTo>
                  <a:lnTo>
                    <a:pt x="33673" y="28015"/>
                  </a:lnTo>
                  <a:lnTo>
                    <a:pt x="42186" y="10347"/>
                  </a:lnTo>
                  <a:lnTo>
                    <a:pt x="4464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SMARTInkShape-199"/>
            <p:cNvSpPr/>
            <p:nvPr/>
          </p:nvSpPr>
          <p:spPr>
            <a:xfrm>
              <a:off x="7768830" y="1705570"/>
              <a:ext cx="124778" cy="339329"/>
            </a:xfrm>
            <a:custGeom>
              <a:avLst/>
              <a:gdLst/>
              <a:ahLst/>
              <a:cxnLst/>
              <a:rect l="0" t="0" r="0" b="0"/>
              <a:pathLst>
                <a:path w="124778" h="339329">
                  <a:moveTo>
                    <a:pt x="26787" y="0"/>
                  </a:moveTo>
                  <a:lnTo>
                    <a:pt x="26787" y="39217"/>
                  </a:lnTo>
                  <a:lnTo>
                    <a:pt x="26787" y="76869"/>
                  </a:lnTo>
                  <a:lnTo>
                    <a:pt x="22046" y="110861"/>
                  </a:lnTo>
                  <a:lnTo>
                    <a:pt x="14358" y="146067"/>
                  </a:lnTo>
                  <a:lnTo>
                    <a:pt x="10537" y="181634"/>
                  </a:lnTo>
                  <a:lnTo>
                    <a:pt x="2072" y="221683"/>
                  </a:lnTo>
                  <a:lnTo>
                    <a:pt x="1" y="249970"/>
                  </a:lnTo>
                  <a:lnTo>
                    <a:pt x="0" y="245273"/>
                  </a:lnTo>
                  <a:lnTo>
                    <a:pt x="18089" y="202435"/>
                  </a:lnTo>
                  <a:lnTo>
                    <a:pt x="24906" y="188198"/>
                  </a:lnTo>
                  <a:lnTo>
                    <a:pt x="50773" y="164293"/>
                  </a:lnTo>
                  <a:lnTo>
                    <a:pt x="60929" y="158017"/>
                  </a:lnTo>
                  <a:lnTo>
                    <a:pt x="65424" y="156938"/>
                  </a:lnTo>
                  <a:lnTo>
                    <a:pt x="69412" y="157212"/>
                  </a:lnTo>
                  <a:lnTo>
                    <a:pt x="92189" y="167400"/>
                  </a:lnTo>
                  <a:lnTo>
                    <a:pt x="99842" y="172957"/>
                  </a:lnTo>
                  <a:lnTo>
                    <a:pt x="115905" y="197279"/>
                  </a:lnTo>
                  <a:lnTo>
                    <a:pt x="120965" y="208727"/>
                  </a:lnTo>
                  <a:lnTo>
                    <a:pt x="124777" y="252699"/>
                  </a:lnTo>
                  <a:lnTo>
                    <a:pt x="123916" y="268084"/>
                  </a:lnTo>
                  <a:lnTo>
                    <a:pt x="117854" y="286910"/>
                  </a:lnTo>
                  <a:lnTo>
                    <a:pt x="112571" y="295526"/>
                  </a:lnTo>
                  <a:lnTo>
                    <a:pt x="82772" y="320069"/>
                  </a:lnTo>
                  <a:lnTo>
                    <a:pt x="71182" y="325808"/>
                  </a:lnTo>
                  <a:lnTo>
                    <a:pt x="27565" y="338657"/>
                  </a:lnTo>
                  <a:lnTo>
                    <a:pt x="17858" y="33932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SMARTInkShape-200"/>
            <p:cNvSpPr/>
            <p:nvPr/>
          </p:nvSpPr>
          <p:spPr>
            <a:xfrm>
              <a:off x="7438430" y="2089549"/>
              <a:ext cx="437555" cy="26788"/>
            </a:xfrm>
            <a:custGeom>
              <a:avLst/>
              <a:gdLst/>
              <a:ahLst/>
              <a:cxnLst/>
              <a:rect l="0" t="0" r="0" b="0"/>
              <a:pathLst>
                <a:path w="437555" h="26788">
                  <a:moveTo>
                    <a:pt x="0" y="26787"/>
                  </a:moveTo>
                  <a:lnTo>
                    <a:pt x="23352" y="25795"/>
                  </a:lnTo>
                  <a:lnTo>
                    <a:pt x="63231" y="19098"/>
                  </a:lnTo>
                  <a:lnTo>
                    <a:pt x="98992" y="13485"/>
                  </a:lnTo>
                  <a:lnTo>
                    <a:pt x="136267" y="10278"/>
                  </a:lnTo>
                  <a:lnTo>
                    <a:pt x="177187" y="4587"/>
                  </a:lnTo>
                  <a:lnTo>
                    <a:pt x="215990" y="1357"/>
                  </a:lnTo>
                  <a:lnTo>
                    <a:pt x="252623" y="401"/>
                  </a:lnTo>
                  <a:lnTo>
                    <a:pt x="294420" y="77"/>
                  </a:lnTo>
                  <a:lnTo>
                    <a:pt x="337219" y="14"/>
                  </a:lnTo>
                  <a:lnTo>
                    <a:pt x="377561" y="0"/>
                  </a:lnTo>
                  <a:lnTo>
                    <a:pt x="401588" y="991"/>
                  </a:lnTo>
                  <a:lnTo>
                    <a:pt x="429412" y="7686"/>
                  </a:lnTo>
                  <a:lnTo>
                    <a:pt x="432127" y="9092"/>
                  </a:lnTo>
                  <a:lnTo>
                    <a:pt x="433936" y="11022"/>
                  </a:lnTo>
                  <a:lnTo>
                    <a:pt x="437554" y="1785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SMARTInkShape-201"/>
            <p:cNvSpPr/>
            <p:nvPr/>
          </p:nvSpPr>
          <p:spPr>
            <a:xfrm>
              <a:off x="7466460" y="2223492"/>
              <a:ext cx="480963" cy="44541"/>
            </a:xfrm>
            <a:custGeom>
              <a:avLst/>
              <a:gdLst/>
              <a:ahLst/>
              <a:cxnLst/>
              <a:rect l="0" t="0" r="0" b="0"/>
              <a:pathLst>
                <a:path w="480963" h="44541">
                  <a:moveTo>
                    <a:pt x="7688" y="35719"/>
                  </a:moveTo>
                  <a:lnTo>
                    <a:pt x="0" y="35719"/>
                  </a:lnTo>
                  <a:lnTo>
                    <a:pt x="6556" y="43407"/>
                  </a:lnTo>
                  <a:lnTo>
                    <a:pt x="37187" y="44540"/>
                  </a:lnTo>
                  <a:lnTo>
                    <a:pt x="79483" y="37566"/>
                  </a:lnTo>
                  <a:lnTo>
                    <a:pt x="119655" y="31343"/>
                  </a:lnTo>
                  <a:lnTo>
                    <a:pt x="154083" y="23398"/>
                  </a:lnTo>
                  <a:lnTo>
                    <a:pt x="194160" y="19501"/>
                  </a:lnTo>
                  <a:lnTo>
                    <a:pt x="232713" y="13605"/>
                  </a:lnTo>
                  <a:lnTo>
                    <a:pt x="269272" y="10315"/>
                  </a:lnTo>
                  <a:lnTo>
                    <a:pt x="310052" y="3067"/>
                  </a:lnTo>
                  <a:lnTo>
                    <a:pt x="349416" y="606"/>
                  </a:lnTo>
                  <a:lnTo>
                    <a:pt x="393598" y="80"/>
                  </a:lnTo>
                  <a:lnTo>
                    <a:pt x="436568" y="11"/>
                  </a:lnTo>
                  <a:lnTo>
                    <a:pt x="48096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SMARTInkShape-202"/>
            <p:cNvSpPr/>
            <p:nvPr/>
          </p:nvSpPr>
          <p:spPr>
            <a:xfrm>
              <a:off x="8279217" y="1866826"/>
              <a:ext cx="132550" cy="176663"/>
            </a:xfrm>
            <a:custGeom>
              <a:avLst/>
              <a:gdLst/>
              <a:ahLst/>
              <a:cxnLst/>
              <a:rect l="0" t="0" r="0" b="0"/>
              <a:pathLst>
                <a:path w="132550" h="176663">
                  <a:moveTo>
                    <a:pt x="132549" y="53057"/>
                  </a:moveTo>
                  <a:lnTo>
                    <a:pt x="132549" y="45368"/>
                  </a:lnTo>
                  <a:lnTo>
                    <a:pt x="126412" y="37243"/>
                  </a:lnTo>
                  <a:lnTo>
                    <a:pt x="123454" y="28968"/>
                  </a:lnTo>
                  <a:lnTo>
                    <a:pt x="102661" y="5421"/>
                  </a:lnTo>
                  <a:lnTo>
                    <a:pt x="96776" y="2120"/>
                  </a:lnTo>
                  <a:lnTo>
                    <a:pt x="85238" y="261"/>
                  </a:lnTo>
                  <a:lnTo>
                    <a:pt x="80173" y="0"/>
                  </a:lnTo>
                  <a:lnTo>
                    <a:pt x="71898" y="2356"/>
                  </a:lnTo>
                  <a:lnTo>
                    <a:pt x="59015" y="11907"/>
                  </a:lnTo>
                  <a:lnTo>
                    <a:pt x="45276" y="27304"/>
                  </a:lnTo>
                  <a:lnTo>
                    <a:pt x="25570" y="69145"/>
                  </a:lnTo>
                  <a:lnTo>
                    <a:pt x="11525" y="106585"/>
                  </a:lnTo>
                  <a:lnTo>
                    <a:pt x="699" y="148460"/>
                  </a:lnTo>
                  <a:lnTo>
                    <a:pt x="0" y="152378"/>
                  </a:lnTo>
                  <a:lnTo>
                    <a:pt x="527" y="155982"/>
                  </a:lnTo>
                  <a:lnTo>
                    <a:pt x="6787" y="168849"/>
                  </a:lnTo>
                  <a:lnTo>
                    <a:pt x="7201" y="173311"/>
                  </a:lnTo>
                  <a:lnTo>
                    <a:pt x="8303" y="174899"/>
                  </a:lnTo>
                  <a:lnTo>
                    <a:pt x="10032" y="175956"/>
                  </a:lnTo>
                  <a:lnTo>
                    <a:pt x="12175" y="176662"/>
                  </a:lnTo>
                  <a:lnTo>
                    <a:pt x="14596" y="176140"/>
                  </a:lnTo>
                  <a:lnTo>
                    <a:pt x="25611" y="170819"/>
                  </a:lnTo>
                  <a:lnTo>
                    <a:pt x="28515" y="170260"/>
                  </a:lnTo>
                  <a:lnTo>
                    <a:pt x="37342" y="164733"/>
                  </a:lnTo>
                  <a:lnTo>
                    <a:pt x="49213" y="152985"/>
                  </a:lnTo>
                  <a:lnTo>
                    <a:pt x="73018" y="109446"/>
                  </a:lnTo>
                  <a:lnTo>
                    <a:pt x="80832" y="82470"/>
                  </a:lnTo>
                  <a:lnTo>
                    <a:pt x="84759" y="75059"/>
                  </a:lnTo>
                  <a:lnTo>
                    <a:pt x="86504" y="68458"/>
                  </a:lnTo>
                  <a:lnTo>
                    <a:pt x="87962" y="66301"/>
                  </a:lnTo>
                  <a:lnTo>
                    <a:pt x="89925" y="64863"/>
                  </a:lnTo>
                  <a:lnTo>
                    <a:pt x="92227" y="63904"/>
                  </a:lnTo>
                  <a:lnTo>
                    <a:pt x="93761" y="62273"/>
                  </a:lnTo>
                  <a:lnTo>
                    <a:pt x="96426" y="54466"/>
                  </a:lnTo>
                  <a:lnTo>
                    <a:pt x="96794" y="60869"/>
                  </a:lnTo>
                  <a:lnTo>
                    <a:pt x="97822" y="100890"/>
                  </a:lnTo>
                  <a:lnTo>
                    <a:pt x="107853" y="124332"/>
                  </a:lnTo>
                  <a:lnTo>
                    <a:pt x="111651" y="130375"/>
                  </a:lnTo>
                  <a:lnTo>
                    <a:pt x="113339" y="136369"/>
                  </a:lnTo>
                  <a:lnTo>
                    <a:pt x="114781" y="138364"/>
                  </a:lnTo>
                  <a:lnTo>
                    <a:pt x="116734" y="139694"/>
                  </a:lnTo>
                  <a:lnTo>
                    <a:pt x="119029" y="140580"/>
                  </a:lnTo>
                  <a:lnTo>
                    <a:pt x="120559" y="142164"/>
                  </a:lnTo>
                  <a:lnTo>
                    <a:pt x="122259" y="146569"/>
                  </a:lnTo>
                  <a:lnTo>
                    <a:pt x="123704" y="148140"/>
                  </a:lnTo>
                  <a:lnTo>
                    <a:pt x="132549" y="1512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SMARTInkShape-203"/>
            <p:cNvSpPr/>
            <p:nvPr/>
          </p:nvSpPr>
          <p:spPr>
            <a:xfrm>
              <a:off x="8465501" y="1875234"/>
              <a:ext cx="80211" cy="151270"/>
            </a:xfrm>
            <a:custGeom>
              <a:avLst/>
              <a:gdLst/>
              <a:ahLst/>
              <a:cxnLst/>
              <a:rect l="0" t="0" r="0" b="0"/>
              <a:pathLst>
                <a:path w="80211" h="151270">
                  <a:moveTo>
                    <a:pt x="80210" y="0"/>
                  </a:moveTo>
                  <a:lnTo>
                    <a:pt x="72520" y="0"/>
                  </a:lnTo>
                  <a:lnTo>
                    <a:pt x="58961" y="12429"/>
                  </a:lnTo>
                  <a:lnTo>
                    <a:pt x="28477" y="53831"/>
                  </a:lnTo>
                  <a:lnTo>
                    <a:pt x="5904" y="95265"/>
                  </a:lnTo>
                  <a:lnTo>
                    <a:pt x="1040" y="118074"/>
                  </a:lnTo>
                  <a:lnTo>
                    <a:pt x="0" y="136400"/>
                  </a:lnTo>
                  <a:lnTo>
                    <a:pt x="2558" y="142643"/>
                  </a:lnTo>
                  <a:lnTo>
                    <a:pt x="7545" y="149995"/>
                  </a:lnTo>
                  <a:lnTo>
                    <a:pt x="10873" y="151001"/>
                  </a:lnTo>
                  <a:lnTo>
                    <a:pt x="13150" y="151269"/>
                  </a:lnTo>
                  <a:lnTo>
                    <a:pt x="25834" y="146906"/>
                  </a:lnTo>
                  <a:lnTo>
                    <a:pt x="43994" y="133692"/>
                  </a:lnTo>
                  <a:lnTo>
                    <a:pt x="62351" y="11608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SMARTInkShape-204"/>
            <p:cNvSpPr/>
            <p:nvPr/>
          </p:nvSpPr>
          <p:spPr>
            <a:xfrm>
              <a:off x="8536791" y="1741289"/>
              <a:ext cx="17851" cy="250032"/>
            </a:xfrm>
            <a:custGeom>
              <a:avLst/>
              <a:gdLst/>
              <a:ahLst/>
              <a:cxnLst/>
              <a:rect l="0" t="0" r="0" b="0"/>
              <a:pathLst>
                <a:path w="17851" h="250032">
                  <a:moveTo>
                    <a:pt x="17850" y="0"/>
                  </a:moveTo>
                  <a:lnTo>
                    <a:pt x="17850" y="4740"/>
                  </a:lnTo>
                  <a:lnTo>
                    <a:pt x="15203" y="9714"/>
                  </a:lnTo>
                  <a:lnTo>
                    <a:pt x="13109" y="12429"/>
                  </a:lnTo>
                  <a:lnTo>
                    <a:pt x="10781" y="20738"/>
                  </a:lnTo>
                  <a:lnTo>
                    <a:pt x="6438" y="63544"/>
                  </a:lnTo>
                  <a:lnTo>
                    <a:pt x="840" y="107293"/>
                  </a:lnTo>
                  <a:lnTo>
                    <a:pt x="102" y="151823"/>
                  </a:lnTo>
                  <a:lnTo>
                    <a:pt x="0" y="192956"/>
                  </a:lnTo>
                  <a:lnTo>
                    <a:pt x="984" y="216194"/>
                  </a:lnTo>
                  <a:lnTo>
                    <a:pt x="7679" y="234612"/>
                  </a:lnTo>
                  <a:lnTo>
                    <a:pt x="8920" y="2500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SMARTInkShape-205"/>
            <p:cNvSpPr/>
            <p:nvPr/>
          </p:nvSpPr>
          <p:spPr>
            <a:xfrm>
              <a:off x="8608219" y="1875234"/>
              <a:ext cx="43383" cy="365950"/>
            </a:xfrm>
            <a:custGeom>
              <a:avLst/>
              <a:gdLst/>
              <a:ahLst/>
              <a:cxnLst/>
              <a:rect l="0" t="0" r="0" b="0"/>
              <a:pathLst>
                <a:path w="43383" h="365950">
                  <a:moveTo>
                    <a:pt x="0" y="0"/>
                  </a:moveTo>
                  <a:lnTo>
                    <a:pt x="0" y="38829"/>
                  </a:lnTo>
                  <a:lnTo>
                    <a:pt x="4741" y="76793"/>
                  </a:lnTo>
                  <a:lnTo>
                    <a:pt x="12428" y="110838"/>
                  </a:lnTo>
                  <a:lnTo>
                    <a:pt x="16250" y="146061"/>
                  </a:lnTo>
                  <a:lnTo>
                    <a:pt x="22122" y="181633"/>
                  </a:lnTo>
                  <a:lnTo>
                    <a:pt x="30147" y="217308"/>
                  </a:lnTo>
                  <a:lnTo>
                    <a:pt x="35610" y="257789"/>
                  </a:lnTo>
                  <a:lnTo>
                    <a:pt x="43261" y="298715"/>
                  </a:lnTo>
                  <a:lnTo>
                    <a:pt x="43382" y="324067"/>
                  </a:lnTo>
                  <a:lnTo>
                    <a:pt x="34964" y="361791"/>
                  </a:lnTo>
                  <a:lnTo>
                    <a:pt x="33231" y="363233"/>
                  </a:lnTo>
                  <a:lnTo>
                    <a:pt x="28062" y="365547"/>
                  </a:lnTo>
                  <a:lnTo>
                    <a:pt x="22425" y="365949"/>
                  </a:lnTo>
                  <a:lnTo>
                    <a:pt x="17243" y="363396"/>
                  </a:lnTo>
                  <a:lnTo>
                    <a:pt x="5831" y="353674"/>
                  </a:lnTo>
                  <a:lnTo>
                    <a:pt x="2592" y="348019"/>
                  </a:lnTo>
                  <a:lnTo>
                    <a:pt x="0" y="33932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SMARTInkShape-206"/>
            <p:cNvSpPr/>
            <p:nvPr/>
          </p:nvSpPr>
          <p:spPr>
            <a:xfrm>
              <a:off x="8670727" y="1991320"/>
              <a:ext cx="1" cy="8931"/>
            </a:xfrm>
            <a:custGeom>
              <a:avLst/>
              <a:gdLst/>
              <a:ahLst/>
              <a:cxnLst/>
              <a:rect l="0" t="0" r="0" b="0"/>
              <a:pathLst>
                <a:path w="1" h="8931">
                  <a:moveTo>
                    <a:pt x="0" y="893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SMARTInkShape-207"/>
            <p:cNvSpPr/>
            <p:nvPr/>
          </p:nvSpPr>
          <p:spPr>
            <a:xfrm>
              <a:off x="8047305" y="1585221"/>
              <a:ext cx="818228" cy="664412"/>
            </a:xfrm>
            <a:custGeom>
              <a:avLst/>
              <a:gdLst/>
              <a:ahLst/>
              <a:cxnLst/>
              <a:rect l="0" t="0" r="0" b="0"/>
              <a:pathLst>
                <a:path w="818228" h="664412">
                  <a:moveTo>
                    <a:pt x="641281" y="22123"/>
                  </a:moveTo>
                  <a:lnTo>
                    <a:pt x="609826" y="7884"/>
                  </a:lnTo>
                  <a:lnTo>
                    <a:pt x="569229" y="0"/>
                  </a:lnTo>
                  <a:lnTo>
                    <a:pt x="533391" y="1457"/>
                  </a:lnTo>
                  <a:lnTo>
                    <a:pt x="491354" y="8172"/>
                  </a:lnTo>
                  <a:lnTo>
                    <a:pt x="447479" y="21186"/>
                  </a:lnTo>
                  <a:lnTo>
                    <a:pt x="412602" y="31959"/>
                  </a:lnTo>
                  <a:lnTo>
                    <a:pt x="374942" y="44354"/>
                  </a:lnTo>
                  <a:lnTo>
                    <a:pt x="338361" y="59784"/>
                  </a:lnTo>
                  <a:lnTo>
                    <a:pt x="304905" y="79210"/>
                  </a:lnTo>
                  <a:lnTo>
                    <a:pt x="272507" y="101073"/>
                  </a:lnTo>
                  <a:lnTo>
                    <a:pt x="238264" y="124019"/>
                  </a:lnTo>
                  <a:lnTo>
                    <a:pt x="205847" y="150092"/>
                  </a:lnTo>
                  <a:lnTo>
                    <a:pt x="162351" y="192662"/>
                  </a:lnTo>
                  <a:lnTo>
                    <a:pt x="124329" y="236695"/>
                  </a:lnTo>
                  <a:lnTo>
                    <a:pt x="99978" y="267308"/>
                  </a:lnTo>
                  <a:lnTo>
                    <a:pt x="75926" y="300758"/>
                  </a:lnTo>
                  <a:lnTo>
                    <a:pt x="54652" y="332823"/>
                  </a:lnTo>
                  <a:lnTo>
                    <a:pt x="37260" y="363610"/>
                  </a:lnTo>
                  <a:lnTo>
                    <a:pt x="20899" y="407841"/>
                  </a:lnTo>
                  <a:lnTo>
                    <a:pt x="5908" y="446523"/>
                  </a:lnTo>
                  <a:lnTo>
                    <a:pt x="584" y="483120"/>
                  </a:lnTo>
                  <a:lnTo>
                    <a:pt x="0" y="518107"/>
                  </a:lnTo>
                  <a:lnTo>
                    <a:pt x="6662" y="547766"/>
                  </a:lnTo>
                  <a:lnTo>
                    <a:pt x="26187" y="584454"/>
                  </a:lnTo>
                  <a:lnTo>
                    <a:pt x="38500" y="601454"/>
                  </a:lnTo>
                  <a:lnTo>
                    <a:pt x="53894" y="615624"/>
                  </a:lnTo>
                  <a:lnTo>
                    <a:pt x="95159" y="634753"/>
                  </a:lnTo>
                  <a:lnTo>
                    <a:pt x="129776" y="649907"/>
                  </a:lnTo>
                  <a:lnTo>
                    <a:pt x="166160" y="660129"/>
                  </a:lnTo>
                  <a:lnTo>
                    <a:pt x="207919" y="663599"/>
                  </a:lnTo>
                  <a:lnTo>
                    <a:pt x="237009" y="664411"/>
                  </a:lnTo>
                  <a:lnTo>
                    <a:pt x="269121" y="662126"/>
                  </a:lnTo>
                  <a:lnTo>
                    <a:pt x="302243" y="657803"/>
                  </a:lnTo>
                  <a:lnTo>
                    <a:pt x="333501" y="652574"/>
                  </a:lnTo>
                  <a:lnTo>
                    <a:pt x="363929" y="646943"/>
                  </a:lnTo>
                  <a:lnTo>
                    <a:pt x="394983" y="640141"/>
                  </a:lnTo>
                  <a:lnTo>
                    <a:pt x="428627" y="630503"/>
                  </a:lnTo>
                  <a:lnTo>
                    <a:pt x="460778" y="616959"/>
                  </a:lnTo>
                  <a:lnTo>
                    <a:pt x="491605" y="602010"/>
                  </a:lnTo>
                  <a:lnTo>
                    <a:pt x="521841" y="588752"/>
                  </a:lnTo>
                  <a:lnTo>
                    <a:pt x="551816" y="573599"/>
                  </a:lnTo>
                  <a:lnTo>
                    <a:pt x="581675" y="556942"/>
                  </a:lnTo>
                  <a:lnTo>
                    <a:pt x="625383" y="529837"/>
                  </a:lnTo>
                  <a:lnTo>
                    <a:pt x="663911" y="497112"/>
                  </a:lnTo>
                  <a:lnTo>
                    <a:pt x="699470" y="462280"/>
                  </a:lnTo>
                  <a:lnTo>
                    <a:pt x="729297" y="425832"/>
                  </a:lnTo>
                  <a:lnTo>
                    <a:pt x="756987" y="385047"/>
                  </a:lnTo>
                  <a:lnTo>
                    <a:pt x="782059" y="346394"/>
                  </a:lnTo>
                  <a:lnTo>
                    <a:pt x="797645" y="303963"/>
                  </a:lnTo>
                  <a:lnTo>
                    <a:pt x="812406" y="259971"/>
                  </a:lnTo>
                  <a:lnTo>
                    <a:pt x="817662" y="216509"/>
                  </a:lnTo>
                  <a:lnTo>
                    <a:pt x="818227" y="178055"/>
                  </a:lnTo>
                  <a:lnTo>
                    <a:pt x="811559" y="142519"/>
                  </a:lnTo>
                  <a:lnTo>
                    <a:pt x="796464" y="112697"/>
                  </a:lnTo>
                  <a:lnTo>
                    <a:pt x="772589" y="86001"/>
                  </a:lnTo>
                  <a:lnTo>
                    <a:pt x="729469" y="58700"/>
                  </a:lnTo>
                  <a:lnTo>
                    <a:pt x="689239" y="42882"/>
                  </a:lnTo>
                  <a:lnTo>
                    <a:pt x="656642" y="36310"/>
                  </a:lnTo>
                  <a:lnTo>
                    <a:pt x="622312" y="33389"/>
                  </a:lnTo>
                  <a:lnTo>
                    <a:pt x="587209" y="32091"/>
                  </a:lnTo>
                  <a:lnTo>
                    <a:pt x="550773" y="33498"/>
                  </a:lnTo>
                  <a:lnTo>
                    <a:pt x="511428" y="40738"/>
                  </a:lnTo>
                  <a:lnTo>
                    <a:pt x="470789" y="50571"/>
                  </a:lnTo>
                  <a:lnTo>
                    <a:pt x="430570" y="61555"/>
                  </a:lnTo>
                  <a:lnTo>
                    <a:pt x="392850" y="73052"/>
                  </a:lnTo>
                  <a:lnTo>
                    <a:pt x="361534" y="84776"/>
                  </a:lnTo>
                  <a:lnTo>
                    <a:pt x="319812" y="10249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3855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76200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700" dirty="0" smtClean="0">
                <a:solidFill>
                  <a:schemeClr val="accent2"/>
                </a:solidFill>
              </a:rPr>
              <a:t>Writing: Reflection </a:t>
            </a:r>
            <a:r>
              <a:rPr lang="en-US" sz="2700" dirty="0" smtClean="0">
                <a:solidFill>
                  <a:schemeClr val="accent2"/>
                </a:solidFill>
                <a:sym typeface="Wingdings" panose="05000000000000000000" pitchFamily="2" charset="2"/>
              </a:rPr>
              <a:t> THIS GETS ITS OWN PAGE</a:t>
            </a:r>
            <a:r>
              <a:rPr lang="en-US" dirty="0" smtClean="0">
                <a:solidFill>
                  <a:schemeClr val="accent2"/>
                </a:solidFill>
                <a:sym typeface="Wingdings" panose="05000000000000000000" pitchFamily="2" charset="2"/>
              </a:rPr>
              <a:t>! </a:t>
            </a:r>
            <a:br>
              <a:rPr lang="en-US" dirty="0" smtClean="0">
                <a:solidFill>
                  <a:schemeClr val="accent2"/>
                </a:solidFill>
                <a:sym typeface="Wingdings" panose="05000000000000000000" pitchFamily="2" charset="2"/>
              </a:rPr>
            </a:br>
            <a:r>
              <a:rPr lang="en-US" sz="2700" dirty="0" smtClean="0">
                <a:solidFill>
                  <a:schemeClr val="accent2"/>
                </a:solidFill>
                <a:sym typeface="Wingdings" panose="05000000000000000000" pitchFamily="2" charset="2"/>
              </a:rPr>
              <a:t>15 minutes</a:t>
            </a:r>
            <a:endParaRPr lang="en-US" sz="27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458199" cy="57150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dirty="0" smtClean="0"/>
              <a:t>In your notebooks, take some time to reflect over the last 6 weeks of school.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800" dirty="0" smtClean="0"/>
              <a:t>Is your grade where you want it to be?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800" dirty="0" smtClean="0"/>
              <a:t>What could you have done differently? Is what you’re doing working?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800" dirty="0" smtClean="0"/>
              <a:t>Do your expectations for yourself match your teacher’s expectations for you?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1600" dirty="0" smtClean="0"/>
              <a:t>Are these expectations clear?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800" dirty="0" smtClean="0"/>
              <a:t>What can you change; do you </a:t>
            </a:r>
            <a:r>
              <a:rPr lang="en-US" sz="1800" i="1" dirty="0" smtClean="0"/>
              <a:t>want</a:t>
            </a:r>
            <a:r>
              <a:rPr lang="en-US" sz="1800" dirty="0" smtClean="0"/>
              <a:t> to change?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800" dirty="0" smtClean="0"/>
              <a:t>How can you progress and move forward?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800" dirty="0" smtClean="0"/>
              <a:t>Are you producing quality work, or are you just “getting by”?</a:t>
            </a:r>
          </a:p>
          <a:p>
            <a:pPr marL="0" indent="0">
              <a:buNone/>
            </a:pPr>
            <a:endParaRPr lang="en-US" sz="20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 smtClean="0"/>
              <a:t>Give this some thoughtful consideration. </a:t>
            </a:r>
          </a:p>
        </p:txBody>
      </p:sp>
    </p:spTree>
    <p:extLst>
      <p:ext uri="{BB962C8B-B14F-4D97-AF65-F5344CB8AC3E}">
        <p14:creationId xmlns:p14="http://schemas.microsoft.com/office/powerpoint/2010/main" val="371566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848600" cy="783404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The Odyssey - background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3160" y="1460265"/>
            <a:ext cx="7870553" cy="3800107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hlinkClick r:id="rId2"/>
              </a:rPr>
              <a:t>The Odyssey – Background</a:t>
            </a:r>
            <a:endParaRPr lang="en-US" dirty="0" smtClean="0"/>
          </a:p>
          <a:p>
            <a:endParaRPr lang="en-US" dirty="0"/>
          </a:p>
          <a:p>
            <a:pPr algn="l"/>
            <a:r>
              <a:rPr lang="en-US" dirty="0" smtClean="0">
                <a:hlinkClick r:id="rId3"/>
              </a:rPr>
              <a:t>The Hero’s Journey – Quick notes!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9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797799" cy="1320800"/>
          </a:xfrm>
        </p:spPr>
        <p:txBody>
          <a:bodyPr/>
          <a:lstStyle/>
          <a:p>
            <a:pPr algn="ctr"/>
            <a:r>
              <a:rPr lang="en-US" dirty="0" smtClean="0"/>
              <a:t>Greek Mythology Project</a:t>
            </a:r>
            <a:br>
              <a:rPr lang="en-US" dirty="0" smtClean="0"/>
            </a:br>
            <a:r>
              <a:rPr lang="en-US" dirty="0" smtClean="0">
                <a:solidFill>
                  <a:schemeClr val="accent5"/>
                </a:solidFill>
              </a:rPr>
              <a:t>Due Friday 9/30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1" y="1447800"/>
            <a:ext cx="7873999" cy="45935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3-5 Google slides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Visual Presentation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Bio-poem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5 additional facts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chemeClr val="accent5"/>
                </a:solidFill>
              </a:rPr>
              <a:t>NO WIKIPEDIA!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5"/>
                </a:solidFill>
                <a:sym typeface="Wingdings" panose="05000000000000000000" pitchFamily="2" charset="2"/>
              </a:rPr>
              <a:t> See example on website</a:t>
            </a:r>
            <a:endParaRPr lang="en-US" sz="2400" dirty="0" smtClean="0">
              <a:solidFill>
                <a:schemeClr val="accent5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Due Friday 9/30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07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6447501" cy="5334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Warm Up 9/26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914400"/>
            <a:ext cx="8305800" cy="563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1. Define nouns, adjectives, and verbs. </a:t>
            </a:r>
          </a:p>
          <a:p>
            <a:pPr>
              <a:buAutoNum type="arabicPeriod"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2. Identify subjects, adjectives, and verbs: </a:t>
            </a:r>
          </a:p>
          <a:p>
            <a:pPr>
              <a:buAutoNum type="arabicPeriod"/>
            </a:pPr>
            <a:r>
              <a:rPr lang="en-US" sz="2400" dirty="0" smtClean="0"/>
              <a:t>The two adults were removed. </a:t>
            </a:r>
          </a:p>
          <a:p>
            <a:pPr>
              <a:buAutoNum type="arabicPeriod"/>
            </a:pPr>
            <a:r>
              <a:rPr lang="en-US" sz="2400" dirty="0" err="1" smtClean="0"/>
              <a:t>Janeen</a:t>
            </a:r>
            <a:r>
              <a:rPr lang="en-US" sz="2400" dirty="0" smtClean="0"/>
              <a:t>, hungry and sleepy, had not eaten. </a:t>
            </a:r>
          </a:p>
          <a:p>
            <a:pPr>
              <a:buAutoNum type="arabicPeriod"/>
            </a:pPr>
            <a:r>
              <a:rPr lang="en-US" sz="2400" dirty="0" smtClean="0"/>
              <a:t>Have the vocabulary tests been graded?</a:t>
            </a:r>
            <a:endParaRPr lang="en-US" sz="2400" dirty="0"/>
          </a:p>
        </p:txBody>
      </p:sp>
      <p:sp>
        <p:nvSpPr>
          <p:cNvPr id="4" name="SMARTInkShape-1"/>
          <p:cNvSpPr/>
          <p:nvPr/>
        </p:nvSpPr>
        <p:spPr>
          <a:xfrm>
            <a:off x="1964749" y="2812852"/>
            <a:ext cx="758807" cy="62508"/>
          </a:xfrm>
          <a:custGeom>
            <a:avLst/>
            <a:gdLst/>
            <a:ahLst/>
            <a:cxnLst/>
            <a:rect l="0" t="0" r="0" b="0"/>
            <a:pathLst>
              <a:path w="758807" h="62508">
                <a:moveTo>
                  <a:pt x="17642" y="17859"/>
                </a:moveTo>
                <a:lnTo>
                  <a:pt x="17642" y="10170"/>
                </a:lnTo>
                <a:lnTo>
                  <a:pt x="2265" y="9038"/>
                </a:lnTo>
                <a:lnTo>
                  <a:pt x="1437" y="9994"/>
                </a:lnTo>
                <a:lnTo>
                  <a:pt x="0" y="16627"/>
                </a:lnTo>
                <a:lnTo>
                  <a:pt x="920" y="17038"/>
                </a:lnTo>
                <a:lnTo>
                  <a:pt x="44735" y="17845"/>
                </a:lnTo>
                <a:lnTo>
                  <a:pt x="65026" y="15209"/>
                </a:lnTo>
                <a:lnTo>
                  <a:pt x="103290" y="10169"/>
                </a:lnTo>
                <a:lnTo>
                  <a:pt x="137387" y="9297"/>
                </a:lnTo>
                <a:lnTo>
                  <a:pt x="177366" y="4298"/>
                </a:lnTo>
                <a:lnTo>
                  <a:pt x="220630" y="1273"/>
                </a:lnTo>
                <a:lnTo>
                  <a:pt x="260129" y="377"/>
                </a:lnTo>
                <a:lnTo>
                  <a:pt x="290117" y="167"/>
                </a:lnTo>
                <a:lnTo>
                  <a:pt x="322296" y="74"/>
                </a:lnTo>
                <a:lnTo>
                  <a:pt x="353135" y="33"/>
                </a:lnTo>
                <a:lnTo>
                  <a:pt x="386023" y="14"/>
                </a:lnTo>
                <a:lnTo>
                  <a:pt x="419492" y="6"/>
                </a:lnTo>
                <a:lnTo>
                  <a:pt x="450903" y="2"/>
                </a:lnTo>
                <a:lnTo>
                  <a:pt x="481400" y="1"/>
                </a:lnTo>
                <a:lnTo>
                  <a:pt x="523815" y="0"/>
                </a:lnTo>
                <a:lnTo>
                  <a:pt x="564163" y="2645"/>
                </a:lnTo>
                <a:lnTo>
                  <a:pt x="602246" y="9713"/>
                </a:lnTo>
                <a:lnTo>
                  <a:pt x="641781" y="16250"/>
                </a:lnTo>
                <a:lnTo>
                  <a:pt x="684599" y="24715"/>
                </a:lnTo>
                <a:lnTo>
                  <a:pt x="722844" y="29252"/>
                </a:lnTo>
                <a:lnTo>
                  <a:pt x="737371" y="34441"/>
                </a:lnTo>
                <a:lnTo>
                  <a:pt x="744627" y="40080"/>
                </a:lnTo>
                <a:lnTo>
                  <a:pt x="747543" y="45264"/>
                </a:lnTo>
                <a:lnTo>
                  <a:pt x="749831" y="50875"/>
                </a:lnTo>
                <a:lnTo>
                  <a:pt x="758806" y="62507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SMARTInkShape-Group2"/>
          <p:cNvGrpSpPr/>
          <p:nvPr/>
        </p:nvGrpSpPr>
        <p:grpSpPr>
          <a:xfrm>
            <a:off x="3759766" y="2839641"/>
            <a:ext cx="1187282" cy="133946"/>
            <a:chOff x="3759766" y="2839641"/>
            <a:chExt cx="1187282" cy="133946"/>
          </a:xfrm>
        </p:grpSpPr>
        <p:sp>
          <p:nvSpPr>
            <p:cNvPr id="5" name="SMARTInkShape-2"/>
            <p:cNvSpPr/>
            <p:nvPr/>
          </p:nvSpPr>
          <p:spPr>
            <a:xfrm>
              <a:off x="3759766" y="2839641"/>
              <a:ext cx="1017618" cy="17860"/>
            </a:xfrm>
            <a:custGeom>
              <a:avLst/>
              <a:gdLst/>
              <a:ahLst/>
              <a:cxnLst/>
              <a:rect l="0" t="0" r="0" b="0"/>
              <a:pathLst>
                <a:path w="1017618" h="17860">
                  <a:moveTo>
                    <a:pt x="8562" y="0"/>
                  </a:moveTo>
                  <a:lnTo>
                    <a:pt x="0" y="0"/>
                  </a:lnTo>
                  <a:lnTo>
                    <a:pt x="12094" y="0"/>
                  </a:lnTo>
                  <a:lnTo>
                    <a:pt x="17738" y="2645"/>
                  </a:lnTo>
                  <a:lnTo>
                    <a:pt x="23555" y="6136"/>
                  </a:lnTo>
                  <a:lnTo>
                    <a:pt x="33399" y="8102"/>
                  </a:lnTo>
                  <a:lnTo>
                    <a:pt x="71605" y="8857"/>
                  </a:lnTo>
                  <a:lnTo>
                    <a:pt x="112971" y="8920"/>
                  </a:lnTo>
                  <a:lnTo>
                    <a:pt x="146434" y="13667"/>
                  </a:lnTo>
                  <a:lnTo>
                    <a:pt x="181484" y="16617"/>
                  </a:lnTo>
                  <a:lnTo>
                    <a:pt x="217005" y="17491"/>
                  </a:lnTo>
                  <a:lnTo>
                    <a:pt x="257405" y="13009"/>
                  </a:lnTo>
                  <a:lnTo>
                    <a:pt x="300795" y="10138"/>
                  </a:lnTo>
                  <a:lnTo>
                    <a:pt x="332912" y="9466"/>
                  </a:lnTo>
                  <a:lnTo>
                    <a:pt x="366038" y="9168"/>
                  </a:lnTo>
                  <a:lnTo>
                    <a:pt x="397297" y="9036"/>
                  </a:lnTo>
                  <a:lnTo>
                    <a:pt x="430372" y="8976"/>
                  </a:lnTo>
                  <a:lnTo>
                    <a:pt x="464916" y="8950"/>
                  </a:lnTo>
                  <a:lnTo>
                    <a:pt x="500113" y="8939"/>
                  </a:lnTo>
                  <a:lnTo>
                    <a:pt x="535599" y="8933"/>
                  </a:lnTo>
                  <a:lnTo>
                    <a:pt x="571215" y="8931"/>
                  </a:lnTo>
                  <a:lnTo>
                    <a:pt x="606888" y="8930"/>
                  </a:lnTo>
                  <a:lnTo>
                    <a:pt x="642586" y="6284"/>
                  </a:lnTo>
                  <a:lnTo>
                    <a:pt x="678296" y="2792"/>
                  </a:lnTo>
                  <a:lnTo>
                    <a:pt x="714011" y="1241"/>
                  </a:lnTo>
                  <a:lnTo>
                    <a:pt x="747082" y="551"/>
                  </a:lnTo>
                  <a:lnTo>
                    <a:pt x="778317" y="245"/>
                  </a:lnTo>
                  <a:lnTo>
                    <a:pt x="808735" y="109"/>
                  </a:lnTo>
                  <a:lnTo>
                    <a:pt x="838791" y="48"/>
                  </a:lnTo>
                  <a:lnTo>
                    <a:pt x="880957" y="14"/>
                  </a:lnTo>
                  <a:lnTo>
                    <a:pt x="915940" y="4"/>
                  </a:lnTo>
                  <a:lnTo>
                    <a:pt x="954428" y="4741"/>
                  </a:lnTo>
                  <a:lnTo>
                    <a:pt x="996198" y="8562"/>
                  </a:lnTo>
                  <a:lnTo>
                    <a:pt x="1005782" y="11412"/>
                  </a:lnTo>
                  <a:lnTo>
                    <a:pt x="1017617" y="178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3"/>
            <p:cNvSpPr/>
            <p:nvPr/>
          </p:nvSpPr>
          <p:spPr>
            <a:xfrm>
              <a:off x="3884414" y="2946797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8930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4"/>
            <p:cNvSpPr/>
            <p:nvPr/>
          </p:nvSpPr>
          <p:spPr>
            <a:xfrm>
              <a:off x="3884414" y="2955727"/>
              <a:ext cx="1062634" cy="17860"/>
            </a:xfrm>
            <a:custGeom>
              <a:avLst/>
              <a:gdLst/>
              <a:ahLst/>
              <a:cxnLst/>
              <a:rect l="0" t="0" r="0" b="0"/>
              <a:pathLst>
                <a:path w="1062634" h="17860">
                  <a:moveTo>
                    <a:pt x="0" y="0"/>
                  </a:moveTo>
                  <a:lnTo>
                    <a:pt x="40894" y="0"/>
                  </a:lnTo>
                  <a:lnTo>
                    <a:pt x="81049" y="0"/>
                  </a:lnTo>
                  <a:lnTo>
                    <a:pt x="117213" y="0"/>
                  </a:lnTo>
                  <a:lnTo>
                    <a:pt x="161545" y="0"/>
                  </a:lnTo>
                  <a:lnTo>
                    <a:pt x="199339" y="0"/>
                  </a:lnTo>
                  <a:lnTo>
                    <a:pt x="241957" y="2645"/>
                  </a:lnTo>
                  <a:lnTo>
                    <a:pt x="286004" y="7067"/>
                  </a:lnTo>
                  <a:lnTo>
                    <a:pt x="330474" y="8378"/>
                  </a:lnTo>
                  <a:lnTo>
                    <a:pt x="375069" y="8766"/>
                  </a:lnTo>
                  <a:lnTo>
                    <a:pt x="419702" y="8881"/>
                  </a:lnTo>
                  <a:lnTo>
                    <a:pt x="450456" y="9900"/>
                  </a:lnTo>
                  <a:lnTo>
                    <a:pt x="483968" y="13660"/>
                  </a:lnTo>
                  <a:lnTo>
                    <a:pt x="516061" y="15993"/>
                  </a:lnTo>
                  <a:lnTo>
                    <a:pt x="547852" y="17029"/>
                  </a:lnTo>
                  <a:lnTo>
                    <a:pt x="581826" y="17490"/>
                  </a:lnTo>
                  <a:lnTo>
                    <a:pt x="614123" y="17695"/>
                  </a:lnTo>
                  <a:lnTo>
                    <a:pt x="646006" y="17786"/>
                  </a:lnTo>
                  <a:lnTo>
                    <a:pt x="680020" y="17827"/>
                  </a:lnTo>
                  <a:lnTo>
                    <a:pt x="712335" y="17845"/>
                  </a:lnTo>
                  <a:lnTo>
                    <a:pt x="743234" y="17853"/>
                  </a:lnTo>
                  <a:lnTo>
                    <a:pt x="773503" y="17856"/>
                  </a:lnTo>
                  <a:lnTo>
                    <a:pt x="803493" y="17858"/>
                  </a:lnTo>
                  <a:lnTo>
                    <a:pt x="833358" y="17858"/>
                  </a:lnTo>
                  <a:lnTo>
                    <a:pt x="877071" y="17859"/>
                  </a:lnTo>
                  <a:lnTo>
                    <a:pt x="915598" y="17859"/>
                  </a:lnTo>
                  <a:lnTo>
                    <a:pt x="951158" y="17859"/>
                  </a:lnTo>
                  <a:lnTo>
                    <a:pt x="990342" y="17859"/>
                  </a:lnTo>
                  <a:lnTo>
                    <a:pt x="1034985" y="17859"/>
                  </a:lnTo>
                  <a:lnTo>
                    <a:pt x="1062633" y="178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SMARTInkShape-Group3"/>
          <p:cNvGrpSpPr/>
          <p:nvPr/>
        </p:nvGrpSpPr>
        <p:grpSpPr>
          <a:xfrm>
            <a:off x="2965024" y="2741419"/>
            <a:ext cx="705079" cy="116082"/>
            <a:chOff x="2965024" y="2741419"/>
            <a:chExt cx="705079" cy="116082"/>
          </a:xfrm>
        </p:grpSpPr>
        <p:sp>
          <p:nvSpPr>
            <p:cNvPr id="9" name="SMARTInkShape-5"/>
            <p:cNvSpPr/>
            <p:nvPr/>
          </p:nvSpPr>
          <p:spPr>
            <a:xfrm>
              <a:off x="2965024" y="2741419"/>
              <a:ext cx="705079" cy="53574"/>
            </a:xfrm>
            <a:custGeom>
              <a:avLst/>
              <a:gdLst/>
              <a:ahLst/>
              <a:cxnLst/>
              <a:rect l="0" t="0" r="0" b="0"/>
              <a:pathLst>
                <a:path w="705079" h="53574">
                  <a:moveTo>
                    <a:pt x="8562" y="53573"/>
                  </a:moveTo>
                  <a:lnTo>
                    <a:pt x="0" y="53573"/>
                  </a:lnTo>
                  <a:lnTo>
                    <a:pt x="4482" y="53573"/>
                  </a:lnTo>
                  <a:lnTo>
                    <a:pt x="5842" y="52581"/>
                  </a:lnTo>
                  <a:lnTo>
                    <a:pt x="7353" y="48832"/>
                  </a:lnTo>
                  <a:lnTo>
                    <a:pt x="9740" y="47436"/>
                  </a:lnTo>
                  <a:lnTo>
                    <a:pt x="50512" y="40012"/>
                  </a:lnTo>
                  <a:lnTo>
                    <a:pt x="88359" y="35570"/>
                  </a:lnTo>
                  <a:lnTo>
                    <a:pt x="123377" y="28836"/>
                  </a:lnTo>
                  <a:lnTo>
                    <a:pt x="164730" y="21549"/>
                  </a:lnTo>
                  <a:lnTo>
                    <a:pt x="193725" y="19497"/>
                  </a:lnTo>
                  <a:lnTo>
                    <a:pt x="225794" y="18584"/>
                  </a:lnTo>
                  <a:lnTo>
                    <a:pt x="259891" y="17186"/>
                  </a:lnTo>
                  <a:lnTo>
                    <a:pt x="294889" y="13258"/>
                  </a:lnTo>
                  <a:lnTo>
                    <a:pt x="330287" y="8205"/>
                  </a:lnTo>
                  <a:lnTo>
                    <a:pt x="365863" y="3644"/>
                  </a:lnTo>
                  <a:lnTo>
                    <a:pt x="401519" y="1617"/>
                  </a:lnTo>
                  <a:lnTo>
                    <a:pt x="437209" y="716"/>
                  </a:lnTo>
                  <a:lnTo>
                    <a:pt x="472916" y="315"/>
                  </a:lnTo>
                  <a:lnTo>
                    <a:pt x="508629" y="137"/>
                  </a:lnTo>
                  <a:lnTo>
                    <a:pt x="541700" y="58"/>
                  </a:lnTo>
                  <a:lnTo>
                    <a:pt x="585562" y="14"/>
                  </a:lnTo>
                  <a:lnTo>
                    <a:pt x="623695" y="0"/>
                  </a:lnTo>
                  <a:lnTo>
                    <a:pt x="654836" y="2642"/>
                  </a:lnTo>
                  <a:lnTo>
                    <a:pt x="697033" y="8557"/>
                  </a:lnTo>
                  <a:lnTo>
                    <a:pt x="705078" y="89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6"/>
            <p:cNvSpPr/>
            <p:nvPr/>
          </p:nvSpPr>
          <p:spPr>
            <a:xfrm>
              <a:off x="3018234" y="2839655"/>
              <a:ext cx="642939" cy="17846"/>
            </a:xfrm>
            <a:custGeom>
              <a:avLst/>
              <a:gdLst/>
              <a:ahLst/>
              <a:cxnLst/>
              <a:rect l="0" t="0" r="0" b="0"/>
              <a:pathLst>
                <a:path w="642939" h="17846">
                  <a:moveTo>
                    <a:pt x="0" y="17845"/>
                  </a:moveTo>
                  <a:lnTo>
                    <a:pt x="38160" y="17845"/>
                  </a:lnTo>
                  <a:lnTo>
                    <a:pt x="72912" y="17845"/>
                  </a:lnTo>
                  <a:lnTo>
                    <a:pt x="106491" y="16853"/>
                  </a:lnTo>
                  <a:lnTo>
                    <a:pt x="147419" y="11708"/>
                  </a:lnTo>
                  <a:lnTo>
                    <a:pt x="191957" y="9743"/>
                  </a:lnTo>
                  <a:lnTo>
                    <a:pt x="225213" y="9283"/>
                  </a:lnTo>
                  <a:lnTo>
                    <a:pt x="259837" y="6433"/>
                  </a:lnTo>
                  <a:lnTo>
                    <a:pt x="296061" y="2851"/>
                  </a:lnTo>
                  <a:lnTo>
                    <a:pt x="335312" y="1259"/>
                  </a:lnTo>
                  <a:lnTo>
                    <a:pt x="373262" y="551"/>
                  </a:lnTo>
                  <a:lnTo>
                    <a:pt x="408981" y="237"/>
                  </a:lnTo>
                  <a:lnTo>
                    <a:pt x="441392" y="97"/>
                  </a:lnTo>
                  <a:lnTo>
                    <a:pt x="472333" y="35"/>
                  </a:lnTo>
                  <a:lnTo>
                    <a:pt x="514998" y="0"/>
                  </a:lnTo>
                  <a:lnTo>
                    <a:pt x="552774" y="2636"/>
                  </a:lnTo>
                  <a:lnTo>
                    <a:pt x="596354" y="7675"/>
                  </a:lnTo>
                  <a:lnTo>
                    <a:pt x="625505" y="9662"/>
                  </a:lnTo>
                  <a:lnTo>
                    <a:pt x="642938" y="1784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SMARTInkShape-7"/>
          <p:cNvSpPr/>
          <p:nvPr/>
        </p:nvSpPr>
        <p:spPr>
          <a:xfrm>
            <a:off x="1290366" y="2428875"/>
            <a:ext cx="601756" cy="374891"/>
          </a:xfrm>
          <a:custGeom>
            <a:avLst/>
            <a:gdLst/>
            <a:ahLst/>
            <a:cxnLst/>
            <a:rect l="0" t="0" r="0" b="0"/>
            <a:pathLst>
              <a:path w="601756" h="374891">
                <a:moveTo>
                  <a:pt x="450923" y="44648"/>
                </a:moveTo>
                <a:lnTo>
                  <a:pt x="446183" y="39908"/>
                </a:lnTo>
                <a:lnTo>
                  <a:pt x="441209" y="37581"/>
                </a:lnTo>
                <a:lnTo>
                  <a:pt x="419878" y="28835"/>
                </a:lnTo>
                <a:lnTo>
                  <a:pt x="378197" y="12817"/>
                </a:lnTo>
                <a:lnTo>
                  <a:pt x="340867" y="9697"/>
                </a:lnTo>
                <a:lnTo>
                  <a:pt x="309835" y="11803"/>
                </a:lnTo>
                <a:lnTo>
                  <a:pt x="267942" y="16663"/>
                </a:lnTo>
                <a:lnTo>
                  <a:pt x="233216" y="26986"/>
                </a:lnTo>
                <a:lnTo>
                  <a:pt x="197791" y="37872"/>
                </a:lnTo>
                <a:lnTo>
                  <a:pt x="162160" y="52122"/>
                </a:lnTo>
                <a:lnTo>
                  <a:pt x="121693" y="80851"/>
                </a:lnTo>
                <a:lnTo>
                  <a:pt x="85037" y="109310"/>
                </a:lnTo>
                <a:lnTo>
                  <a:pt x="47317" y="152088"/>
                </a:lnTo>
                <a:lnTo>
                  <a:pt x="16504" y="196490"/>
                </a:lnTo>
                <a:lnTo>
                  <a:pt x="9801" y="214329"/>
                </a:lnTo>
                <a:lnTo>
                  <a:pt x="0" y="251834"/>
                </a:lnTo>
                <a:lnTo>
                  <a:pt x="8399" y="287359"/>
                </a:lnTo>
                <a:lnTo>
                  <a:pt x="20508" y="314658"/>
                </a:lnTo>
                <a:lnTo>
                  <a:pt x="30101" y="327041"/>
                </a:lnTo>
                <a:lnTo>
                  <a:pt x="51399" y="340428"/>
                </a:lnTo>
                <a:lnTo>
                  <a:pt x="94040" y="356940"/>
                </a:lnTo>
                <a:lnTo>
                  <a:pt x="134255" y="369045"/>
                </a:lnTo>
                <a:lnTo>
                  <a:pt x="173431" y="373268"/>
                </a:lnTo>
                <a:lnTo>
                  <a:pt x="211717" y="374520"/>
                </a:lnTo>
                <a:lnTo>
                  <a:pt x="252937" y="374890"/>
                </a:lnTo>
                <a:lnTo>
                  <a:pt x="291829" y="370260"/>
                </a:lnTo>
                <a:lnTo>
                  <a:pt x="333229" y="362604"/>
                </a:lnTo>
                <a:lnTo>
                  <a:pt x="372174" y="354052"/>
                </a:lnTo>
                <a:lnTo>
                  <a:pt x="413589" y="340494"/>
                </a:lnTo>
                <a:lnTo>
                  <a:pt x="452539" y="328649"/>
                </a:lnTo>
                <a:lnTo>
                  <a:pt x="494127" y="307637"/>
                </a:lnTo>
                <a:lnTo>
                  <a:pt x="535289" y="271985"/>
                </a:lnTo>
                <a:lnTo>
                  <a:pt x="565814" y="240146"/>
                </a:lnTo>
                <a:lnTo>
                  <a:pt x="591644" y="201068"/>
                </a:lnTo>
                <a:lnTo>
                  <a:pt x="597802" y="185606"/>
                </a:lnTo>
                <a:lnTo>
                  <a:pt x="601755" y="151426"/>
                </a:lnTo>
                <a:lnTo>
                  <a:pt x="592886" y="107106"/>
                </a:lnTo>
                <a:lnTo>
                  <a:pt x="576971" y="71428"/>
                </a:lnTo>
                <a:lnTo>
                  <a:pt x="553727" y="42846"/>
                </a:lnTo>
                <a:lnTo>
                  <a:pt x="529008" y="25153"/>
                </a:lnTo>
                <a:lnTo>
                  <a:pt x="485603" y="9782"/>
                </a:lnTo>
                <a:lnTo>
                  <a:pt x="445324" y="2898"/>
                </a:lnTo>
                <a:lnTo>
                  <a:pt x="400978" y="859"/>
                </a:lnTo>
                <a:lnTo>
                  <a:pt x="365348" y="254"/>
                </a:lnTo>
                <a:lnTo>
                  <a:pt x="334837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ARTInkShape-8"/>
          <p:cNvSpPr/>
          <p:nvPr/>
        </p:nvSpPr>
        <p:spPr>
          <a:xfrm>
            <a:off x="660797" y="2350400"/>
            <a:ext cx="762508" cy="568567"/>
          </a:xfrm>
          <a:custGeom>
            <a:avLst/>
            <a:gdLst/>
            <a:ahLst/>
            <a:cxnLst/>
            <a:rect l="0" t="0" r="0" b="0"/>
            <a:pathLst>
              <a:path w="762508" h="568567">
                <a:moveTo>
                  <a:pt x="500062" y="15967"/>
                </a:moveTo>
                <a:lnTo>
                  <a:pt x="495322" y="11227"/>
                </a:lnTo>
                <a:lnTo>
                  <a:pt x="487703" y="8899"/>
                </a:lnTo>
                <a:lnTo>
                  <a:pt x="472257" y="4943"/>
                </a:lnTo>
                <a:lnTo>
                  <a:pt x="458931" y="1146"/>
                </a:lnTo>
                <a:lnTo>
                  <a:pt x="429116" y="0"/>
                </a:lnTo>
                <a:lnTo>
                  <a:pt x="395146" y="5503"/>
                </a:lnTo>
                <a:lnTo>
                  <a:pt x="358954" y="14410"/>
                </a:lnTo>
                <a:lnTo>
                  <a:pt x="317252" y="29176"/>
                </a:lnTo>
                <a:lnTo>
                  <a:pt x="273476" y="47111"/>
                </a:lnTo>
                <a:lnTo>
                  <a:pt x="229086" y="70836"/>
                </a:lnTo>
                <a:lnTo>
                  <a:pt x="184515" y="97709"/>
                </a:lnTo>
                <a:lnTo>
                  <a:pt x="140881" y="129374"/>
                </a:lnTo>
                <a:lnTo>
                  <a:pt x="103368" y="160032"/>
                </a:lnTo>
                <a:lnTo>
                  <a:pt x="73953" y="198662"/>
                </a:lnTo>
                <a:lnTo>
                  <a:pt x="52229" y="235684"/>
                </a:lnTo>
                <a:lnTo>
                  <a:pt x="35209" y="272781"/>
                </a:lnTo>
                <a:lnTo>
                  <a:pt x="28292" y="313759"/>
                </a:lnTo>
                <a:lnTo>
                  <a:pt x="22384" y="351477"/>
                </a:lnTo>
                <a:lnTo>
                  <a:pt x="27027" y="387788"/>
                </a:lnTo>
                <a:lnTo>
                  <a:pt x="40530" y="422690"/>
                </a:lnTo>
                <a:lnTo>
                  <a:pt x="65516" y="464299"/>
                </a:lnTo>
                <a:lnTo>
                  <a:pt x="98821" y="505701"/>
                </a:lnTo>
                <a:lnTo>
                  <a:pt x="134673" y="528734"/>
                </a:lnTo>
                <a:lnTo>
                  <a:pt x="171974" y="548126"/>
                </a:lnTo>
                <a:lnTo>
                  <a:pt x="201449" y="557745"/>
                </a:lnTo>
                <a:lnTo>
                  <a:pt x="233400" y="564335"/>
                </a:lnTo>
                <a:lnTo>
                  <a:pt x="264137" y="567265"/>
                </a:lnTo>
                <a:lnTo>
                  <a:pt x="296980" y="568566"/>
                </a:lnTo>
                <a:lnTo>
                  <a:pt x="330429" y="568153"/>
                </a:lnTo>
                <a:lnTo>
                  <a:pt x="361831" y="564662"/>
                </a:lnTo>
                <a:lnTo>
                  <a:pt x="394970" y="557157"/>
                </a:lnTo>
                <a:lnTo>
                  <a:pt x="428550" y="547207"/>
                </a:lnTo>
                <a:lnTo>
                  <a:pt x="460011" y="536170"/>
                </a:lnTo>
                <a:lnTo>
                  <a:pt x="493176" y="524650"/>
                </a:lnTo>
                <a:lnTo>
                  <a:pt x="526767" y="511924"/>
                </a:lnTo>
                <a:lnTo>
                  <a:pt x="558233" y="496345"/>
                </a:lnTo>
                <a:lnTo>
                  <a:pt x="588755" y="479500"/>
                </a:lnTo>
                <a:lnTo>
                  <a:pt x="631183" y="450636"/>
                </a:lnTo>
                <a:lnTo>
                  <a:pt x="668889" y="416948"/>
                </a:lnTo>
                <a:lnTo>
                  <a:pt x="702551" y="379185"/>
                </a:lnTo>
                <a:lnTo>
                  <a:pt x="728731" y="339222"/>
                </a:lnTo>
                <a:lnTo>
                  <a:pt x="746410" y="302247"/>
                </a:lnTo>
                <a:lnTo>
                  <a:pt x="757932" y="266155"/>
                </a:lnTo>
                <a:lnTo>
                  <a:pt x="762507" y="241263"/>
                </a:lnTo>
                <a:lnTo>
                  <a:pt x="759504" y="200351"/>
                </a:lnTo>
                <a:lnTo>
                  <a:pt x="751339" y="162652"/>
                </a:lnTo>
                <a:lnTo>
                  <a:pt x="742048" y="138377"/>
                </a:lnTo>
                <a:lnTo>
                  <a:pt x="716180" y="107138"/>
                </a:lnTo>
                <a:lnTo>
                  <a:pt x="678640" y="79030"/>
                </a:lnTo>
                <a:lnTo>
                  <a:pt x="636097" y="51850"/>
                </a:lnTo>
                <a:lnTo>
                  <a:pt x="601533" y="39191"/>
                </a:lnTo>
                <a:lnTo>
                  <a:pt x="563020" y="31250"/>
                </a:lnTo>
                <a:lnTo>
                  <a:pt x="522752" y="27720"/>
                </a:lnTo>
                <a:lnTo>
                  <a:pt x="479058" y="28797"/>
                </a:lnTo>
                <a:lnTo>
                  <a:pt x="456294" y="30474"/>
                </a:lnTo>
                <a:lnTo>
                  <a:pt x="432188" y="33576"/>
                </a:lnTo>
                <a:lnTo>
                  <a:pt x="407188" y="37628"/>
                </a:lnTo>
                <a:lnTo>
                  <a:pt x="381591" y="42314"/>
                </a:lnTo>
                <a:lnTo>
                  <a:pt x="355597" y="48414"/>
                </a:lnTo>
                <a:lnTo>
                  <a:pt x="329338" y="55458"/>
                </a:lnTo>
                <a:lnTo>
                  <a:pt x="302903" y="63130"/>
                </a:lnTo>
                <a:lnTo>
                  <a:pt x="276349" y="73206"/>
                </a:lnTo>
                <a:lnTo>
                  <a:pt x="249717" y="84884"/>
                </a:lnTo>
                <a:lnTo>
                  <a:pt x="223033" y="97631"/>
                </a:lnTo>
                <a:lnTo>
                  <a:pt x="197306" y="112081"/>
                </a:lnTo>
                <a:lnTo>
                  <a:pt x="172217" y="127669"/>
                </a:lnTo>
                <a:lnTo>
                  <a:pt x="147553" y="144013"/>
                </a:lnTo>
                <a:lnTo>
                  <a:pt x="124166" y="159870"/>
                </a:lnTo>
                <a:lnTo>
                  <a:pt x="79659" y="190718"/>
                </a:lnTo>
                <a:lnTo>
                  <a:pt x="44664" y="215673"/>
                </a:lnTo>
                <a:lnTo>
                  <a:pt x="0" y="248139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ARTInkShape-9"/>
          <p:cNvSpPr/>
          <p:nvPr/>
        </p:nvSpPr>
        <p:spPr>
          <a:xfrm>
            <a:off x="830461" y="3303984"/>
            <a:ext cx="821532" cy="26790"/>
          </a:xfrm>
          <a:custGeom>
            <a:avLst/>
            <a:gdLst/>
            <a:ahLst/>
            <a:cxnLst/>
            <a:rect l="0" t="0" r="0" b="0"/>
            <a:pathLst>
              <a:path w="821532" h="26790">
                <a:moveTo>
                  <a:pt x="821531" y="0"/>
                </a:moveTo>
                <a:lnTo>
                  <a:pt x="821531" y="7689"/>
                </a:lnTo>
                <a:lnTo>
                  <a:pt x="782498" y="8898"/>
                </a:lnTo>
                <a:lnTo>
                  <a:pt x="741318" y="8924"/>
                </a:lnTo>
                <a:lnTo>
                  <a:pt x="699758" y="8928"/>
                </a:lnTo>
                <a:lnTo>
                  <a:pt x="667199" y="8929"/>
                </a:lnTo>
                <a:lnTo>
                  <a:pt x="632884" y="6284"/>
                </a:lnTo>
                <a:lnTo>
                  <a:pt x="596798" y="2793"/>
                </a:lnTo>
                <a:lnTo>
                  <a:pt x="557608" y="1241"/>
                </a:lnTo>
                <a:lnTo>
                  <a:pt x="517039" y="552"/>
                </a:lnTo>
                <a:lnTo>
                  <a:pt x="475858" y="1238"/>
                </a:lnTo>
                <a:lnTo>
                  <a:pt x="434404" y="4850"/>
                </a:lnTo>
                <a:lnTo>
                  <a:pt x="392829" y="7116"/>
                </a:lnTo>
                <a:lnTo>
                  <a:pt x="350208" y="8124"/>
                </a:lnTo>
                <a:lnTo>
                  <a:pt x="327730" y="8392"/>
                </a:lnTo>
                <a:lnTo>
                  <a:pt x="304807" y="8572"/>
                </a:lnTo>
                <a:lnTo>
                  <a:pt x="281587" y="8691"/>
                </a:lnTo>
                <a:lnTo>
                  <a:pt x="258170" y="8771"/>
                </a:lnTo>
                <a:lnTo>
                  <a:pt x="234621" y="8824"/>
                </a:lnTo>
                <a:lnTo>
                  <a:pt x="211977" y="8859"/>
                </a:lnTo>
                <a:lnTo>
                  <a:pt x="168295" y="8898"/>
                </a:lnTo>
                <a:lnTo>
                  <a:pt x="125730" y="11562"/>
                </a:lnTo>
                <a:lnTo>
                  <a:pt x="86638" y="15061"/>
                </a:lnTo>
                <a:lnTo>
                  <a:pt x="43309" y="18023"/>
                </a:lnTo>
                <a:lnTo>
                  <a:pt x="0" y="26789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SMARTInkShape-Group7"/>
          <p:cNvGrpSpPr/>
          <p:nvPr/>
        </p:nvGrpSpPr>
        <p:grpSpPr>
          <a:xfrm>
            <a:off x="5706070" y="3250406"/>
            <a:ext cx="821533" cy="151254"/>
            <a:chOff x="5706070" y="3250406"/>
            <a:chExt cx="821533" cy="151254"/>
          </a:xfrm>
        </p:grpSpPr>
        <p:sp>
          <p:nvSpPr>
            <p:cNvPr id="15" name="SMARTInkShape-10"/>
            <p:cNvSpPr/>
            <p:nvPr/>
          </p:nvSpPr>
          <p:spPr>
            <a:xfrm>
              <a:off x="5706070" y="3250406"/>
              <a:ext cx="785814" cy="107158"/>
            </a:xfrm>
            <a:custGeom>
              <a:avLst/>
              <a:gdLst/>
              <a:ahLst/>
              <a:cxnLst/>
              <a:rect l="0" t="0" r="0" b="0"/>
              <a:pathLst>
                <a:path w="785814" h="107158">
                  <a:moveTo>
                    <a:pt x="0" y="0"/>
                  </a:moveTo>
                  <a:lnTo>
                    <a:pt x="39902" y="992"/>
                  </a:lnTo>
                  <a:lnTo>
                    <a:pt x="81650" y="9094"/>
                  </a:lnTo>
                  <a:lnTo>
                    <a:pt x="121631" y="15834"/>
                  </a:lnTo>
                  <a:lnTo>
                    <a:pt x="159732" y="19905"/>
                  </a:lnTo>
                  <a:lnTo>
                    <a:pt x="198802" y="24750"/>
                  </a:lnTo>
                  <a:lnTo>
                    <a:pt x="228255" y="26875"/>
                  </a:lnTo>
                  <a:lnTo>
                    <a:pt x="261189" y="31127"/>
                  </a:lnTo>
                  <a:lnTo>
                    <a:pt x="293024" y="36324"/>
                  </a:lnTo>
                  <a:lnTo>
                    <a:pt x="325694" y="41941"/>
                  </a:lnTo>
                  <a:lnTo>
                    <a:pt x="363365" y="47745"/>
                  </a:lnTo>
                  <a:lnTo>
                    <a:pt x="400613" y="53631"/>
                  </a:lnTo>
                  <a:lnTo>
                    <a:pt x="437012" y="58563"/>
                  </a:lnTo>
                  <a:lnTo>
                    <a:pt x="473032" y="60754"/>
                  </a:lnTo>
                  <a:lnTo>
                    <a:pt x="506239" y="64374"/>
                  </a:lnTo>
                  <a:lnTo>
                    <a:pt x="538527" y="69291"/>
                  </a:lnTo>
                  <a:lnTo>
                    <a:pt x="572720" y="74783"/>
                  </a:lnTo>
                  <a:lnTo>
                    <a:pt x="605116" y="80531"/>
                  </a:lnTo>
                  <a:lnTo>
                    <a:pt x="636050" y="85401"/>
                  </a:lnTo>
                  <a:lnTo>
                    <a:pt x="680364" y="89135"/>
                  </a:lnTo>
                  <a:lnTo>
                    <a:pt x="718078" y="95092"/>
                  </a:lnTo>
                  <a:lnTo>
                    <a:pt x="762525" y="102554"/>
                  </a:lnTo>
                  <a:lnTo>
                    <a:pt x="785813" y="10715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11"/>
            <p:cNvSpPr/>
            <p:nvPr/>
          </p:nvSpPr>
          <p:spPr>
            <a:xfrm>
              <a:off x="5759680" y="3375457"/>
              <a:ext cx="767923" cy="26203"/>
            </a:xfrm>
            <a:custGeom>
              <a:avLst/>
              <a:gdLst/>
              <a:ahLst/>
              <a:cxnLst/>
              <a:rect l="0" t="0" r="0" b="0"/>
              <a:pathLst>
                <a:path w="767923" h="26203">
                  <a:moveTo>
                    <a:pt x="8898" y="17824"/>
                  </a:moveTo>
                  <a:lnTo>
                    <a:pt x="77" y="17824"/>
                  </a:lnTo>
                  <a:lnTo>
                    <a:pt x="0" y="22565"/>
                  </a:lnTo>
                  <a:lnTo>
                    <a:pt x="982" y="23961"/>
                  </a:lnTo>
                  <a:lnTo>
                    <a:pt x="2629" y="24892"/>
                  </a:lnTo>
                  <a:lnTo>
                    <a:pt x="12332" y="26202"/>
                  </a:lnTo>
                  <a:lnTo>
                    <a:pt x="22331" y="25516"/>
                  </a:lnTo>
                  <a:lnTo>
                    <a:pt x="55512" y="19033"/>
                  </a:lnTo>
                  <a:lnTo>
                    <a:pt x="96782" y="17071"/>
                  </a:lnTo>
                  <a:lnTo>
                    <a:pt x="132393" y="11758"/>
                  </a:lnTo>
                  <a:lnTo>
                    <a:pt x="174914" y="8751"/>
                  </a:lnTo>
                  <a:lnTo>
                    <a:pt x="207699" y="4531"/>
                  </a:lnTo>
                  <a:lnTo>
                    <a:pt x="239467" y="1994"/>
                  </a:lnTo>
                  <a:lnTo>
                    <a:pt x="272108" y="867"/>
                  </a:lnTo>
                  <a:lnTo>
                    <a:pt x="309766" y="366"/>
                  </a:lnTo>
                  <a:lnTo>
                    <a:pt x="347008" y="143"/>
                  </a:lnTo>
                  <a:lnTo>
                    <a:pt x="382411" y="44"/>
                  </a:lnTo>
                  <a:lnTo>
                    <a:pt x="414683" y="0"/>
                  </a:lnTo>
                  <a:lnTo>
                    <a:pt x="448207" y="2626"/>
                  </a:lnTo>
                  <a:lnTo>
                    <a:pt x="481959" y="6109"/>
                  </a:lnTo>
                  <a:lnTo>
                    <a:pt x="513496" y="7656"/>
                  </a:lnTo>
                  <a:lnTo>
                    <a:pt x="546695" y="8344"/>
                  </a:lnTo>
                  <a:lnTo>
                    <a:pt x="579310" y="9642"/>
                  </a:lnTo>
                  <a:lnTo>
                    <a:pt x="619983" y="14959"/>
                  </a:lnTo>
                  <a:lnTo>
                    <a:pt x="656178" y="16975"/>
                  </a:lnTo>
                  <a:lnTo>
                    <a:pt x="695578" y="17656"/>
                  </a:lnTo>
                  <a:lnTo>
                    <a:pt x="737623" y="17810"/>
                  </a:lnTo>
                  <a:lnTo>
                    <a:pt x="767922" y="178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SMARTInkShape-Group8"/>
          <p:cNvGrpSpPr/>
          <p:nvPr/>
        </p:nvGrpSpPr>
        <p:grpSpPr>
          <a:xfrm>
            <a:off x="4598789" y="2527102"/>
            <a:ext cx="2259057" cy="875074"/>
            <a:chOff x="4598789" y="2527102"/>
            <a:chExt cx="2259057" cy="875074"/>
          </a:xfrm>
        </p:grpSpPr>
        <p:sp>
          <p:nvSpPr>
            <p:cNvPr id="18" name="SMARTInkShape-12"/>
            <p:cNvSpPr/>
            <p:nvPr/>
          </p:nvSpPr>
          <p:spPr>
            <a:xfrm>
              <a:off x="4598789" y="3259336"/>
              <a:ext cx="276821" cy="53579"/>
            </a:xfrm>
            <a:custGeom>
              <a:avLst/>
              <a:gdLst/>
              <a:ahLst/>
              <a:cxnLst/>
              <a:rect l="0" t="0" r="0" b="0"/>
              <a:pathLst>
                <a:path w="276821" h="53579">
                  <a:moveTo>
                    <a:pt x="0" y="53578"/>
                  </a:moveTo>
                  <a:lnTo>
                    <a:pt x="12429" y="53578"/>
                  </a:lnTo>
                  <a:lnTo>
                    <a:pt x="18091" y="50932"/>
                  </a:lnTo>
                  <a:lnTo>
                    <a:pt x="20991" y="48837"/>
                  </a:lnTo>
                  <a:lnTo>
                    <a:pt x="65392" y="35098"/>
                  </a:lnTo>
                  <a:lnTo>
                    <a:pt x="90152" y="29251"/>
                  </a:lnTo>
                  <a:lnTo>
                    <a:pt x="134058" y="19984"/>
                  </a:lnTo>
                  <a:lnTo>
                    <a:pt x="178609" y="10581"/>
                  </a:lnTo>
                  <a:lnTo>
                    <a:pt x="223244" y="2079"/>
                  </a:lnTo>
                  <a:lnTo>
                    <a:pt x="265633" y="122"/>
                  </a:lnTo>
                  <a:lnTo>
                    <a:pt x="27682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13"/>
            <p:cNvSpPr/>
            <p:nvPr/>
          </p:nvSpPr>
          <p:spPr>
            <a:xfrm>
              <a:off x="4679156" y="3321844"/>
              <a:ext cx="312540" cy="62509"/>
            </a:xfrm>
            <a:custGeom>
              <a:avLst/>
              <a:gdLst/>
              <a:ahLst/>
              <a:cxnLst/>
              <a:rect l="0" t="0" r="0" b="0"/>
              <a:pathLst>
                <a:path w="312540" h="62509">
                  <a:moveTo>
                    <a:pt x="0" y="62508"/>
                  </a:moveTo>
                  <a:lnTo>
                    <a:pt x="4741" y="62508"/>
                  </a:lnTo>
                  <a:lnTo>
                    <a:pt x="6137" y="61515"/>
                  </a:lnTo>
                  <a:lnTo>
                    <a:pt x="7068" y="59862"/>
                  </a:lnTo>
                  <a:lnTo>
                    <a:pt x="7689" y="57767"/>
                  </a:lnTo>
                  <a:lnTo>
                    <a:pt x="9095" y="56370"/>
                  </a:lnTo>
                  <a:lnTo>
                    <a:pt x="13303" y="54819"/>
                  </a:lnTo>
                  <a:lnTo>
                    <a:pt x="30226" y="52831"/>
                  </a:lnTo>
                  <a:lnTo>
                    <a:pt x="42911" y="47514"/>
                  </a:lnTo>
                  <a:lnTo>
                    <a:pt x="83792" y="37771"/>
                  </a:lnTo>
                  <a:lnTo>
                    <a:pt x="125467" y="23691"/>
                  </a:lnTo>
                  <a:lnTo>
                    <a:pt x="166961" y="12874"/>
                  </a:lnTo>
                  <a:lnTo>
                    <a:pt x="204849" y="7063"/>
                  </a:lnTo>
                  <a:lnTo>
                    <a:pt x="249201" y="620"/>
                  </a:lnTo>
                  <a:lnTo>
                    <a:pt x="291655" y="36"/>
                  </a:lnTo>
                  <a:lnTo>
                    <a:pt x="31253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14"/>
            <p:cNvSpPr/>
            <p:nvPr/>
          </p:nvSpPr>
          <p:spPr>
            <a:xfrm>
              <a:off x="5064532" y="2982627"/>
              <a:ext cx="311141" cy="419549"/>
            </a:xfrm>
            <a:custGeom>
              <a:avLst/>
              <a:gdLst/>
              <a:ahLst/>
              <a:cxnLst/>
              <a:rect l="0" t="0" r="0" b="0"/>
              <a:pathLst>
                <a:path w="311141" h="419549">
                  <a:moveTo>
                    <a:pt x="203984" y="26678"/>
                  </a:moveTo>
                  <a:lnTo>
                    <a:pt x="196295" y="26678"/>
                  </a:lnTo>
                  <a:lnTo>
                    <a:pt x="187474" y="18989"/>
                  </a:lnTo>
                  <a:lnTo>
                    <a:pt x="181784" y="18116"/>
                  </a:lnTo>
                  <a:lnTo>
                    <a:pt x="173814" y="17857"/>
                  </a:lnTo>
                  <a:lnTo>
                    <a:pt x="168085" y="15150"/>
                  </a:lnTo>
                  <a:lnTo>
                    <a:pt x="165169" y="13040"/>
                  </a:lnTo>
                  <a:lnTo>
                    <a:pt x="151583" y="10069"/>
                  </a:lnTo>
                  <a:lnTo>
                    <a:pt x="130206" y="8073"/>
                  </a:lnTo>
                  <a:lnTo>
                    <a:pt x="112755" y="1799"/>
                  </a:lnTo>
                  <a:lnTo>
                    <a:pt x="72902" y="0"/>
                  </a:lnTo>
                  <a:lnTo>
                    <a:pt x="63705" y="2584"/>
                  </a:lnTo>
                  <a:lnTo>
                    <a:pt x="55317" y="6048"/>
                  </a:lnTo>
                  <a:lnTo>
                    <a:pt x="19712" y="9738"/>
                  </a:lnTo>
                  <a:lnTo>
                    <a:pt x="9331" y="16497"/>
                  </a:lnTo>
                  <a:lnTo>
                    <a:pt x="0" y="25327"/>
                  </a:lnTo>
                  <a:lnTo>
                    <a:pt x="526" y="26769"/>
                  </a:lnTo>
                  <a:lnTo>
                    <a:pt x="5014" y="33540"/>
                  </a:lnTo>
                  <a:lnTo>
                    <a:pt x="7777" y="41830"/>
                  </a:lnTo>
                  <a:lnTo>
                    <a:pt x="22933" y="62412"/>
                  </a:lnTo>
                  <a:lnTo>
                    <a:pt x="23752" y="65383"/>
                  </a:lnTo>
                  <a:lnTo>
                    <a:pt x="51796" y="107278"/>
                  </a:lnTo>
                  <a:lnTo>
                    <a:pt x="56969" y="119055"/>
                  </a:lnTo>
                  <a:lnTo>
                    <a:pt x="70580" y="160629"/>
                  </a:lnTo>
                  <a:lnTo>
                    <a:pt x="84000" y="196526"/>
                  </a:lnTo>
                  <a:lnTo>
                    <a:pt x="93692" y="235784"/>
                  </a:lnTo>
                  <a:lnTo>
                    <a:pt x="96552" y="278836"/>
                  </a:lnTo>
                  <a:lnTo>
                    <a:pt x="96811" y="321308"/>
                  </a:lnTo>
                  <a:lnTo>
                    <a:pt x="95833" y="356261"/>
                  </a:lnTo>
                  <a:lnTo>
                    <a:pt x="88725" y="386431"/>
                  </a:lnTo>
                  <a:lnTo>
                    <a:pt x="87898" y="419179"/>
                  </a:lnTo>
                  <a:lnTo>
                    <a:pt x="95586" y="419548"/>
                  </a:lnTo>
                  <a:lnTo>
                    <a:pt x="96000" y="418568"/>
                  </a:lnTo>
                  <a:lnTo>
                    <a:pt x="96459" y="414833"/>
                  </a:lnTo>
                  <a:lnTo>
                    <a:pt x="97575" y="413440"/>
                  </a:lnTo>
                  <a:lnTo>
                    <a:pt x="114905" y="403749"/>
                  </a:lnTo>
                  <a:lnTo>
                    <a:pt x="142279" y="392189"/>
                  </a:lnTo>
                  <a:lnTo>
                    <a:pt x="183195" y="371923"/>
                  </a:lnTo>
                  <a:lnTo>
                    <a:pt x="224823" y="352113"/>
                  </a:lnTo>
                  <a:lnTo>
                    <a:pt x="241688" y="348329"/>
                  </a:lnTo>
                  <a:lnTo>
                    <a:pt x="254401" y="342358"/>
                  </a:lnTo>
                  <a:lnTo>
                    <a:pt x="299044" y="339224"/>
                  </a:lnTo>
                  <a:lnTo>
                    <a:pt x="311140" y="33921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15"/>
            <p:cNvSpPr/>
            <p:nvPr/>
          </p:nvSpPr>
          <p:spPr>
            <a:xfrm>
              <a:off x="5447109" y="2920421"/>
              <a:ext cx="196451" cy="437143"/>
            </a:xfrm>
            <a:custGeom>
              <a:avLst/>
              <a:gdLst/>
              <a:ahLst/>
              <a:cxnLst/>
              <a:rect l="0" t="0" r="0" b="0"/>
              <a:pathLst>
                <a:path w="196451" h="437143">
                  <a:moveTo>
                    <a:pt x="0" y="53165"/>
                  </a:moveTo>
                  <a:lnTo>
                    <a:pt x="0" y="61727"/>
                  </a:lnTo>
                  <a:lnTo>
                    <a:pt x="4741" y="61986"/>
                  </a:lnTo>
                  <a:lnTo>
                    <a:pt x="9714" y="59400"/>
                  </a:lnTo>
                  <a:lnTo>
                    <a:pt x="15231" y="55936"/>
                  </a:lnTo>
                  <a:lnTo>
                    <a:pt x="56912" y="38006"/>
                  </a:lnTo>
                  <a:lnTo>
                    <a:pt x="99454" y="14459"/>
                  </a:lnTo>
                  <a:lnTo>
                    <a:pt x="109025" y="11158"/>
                  </a:lnTo>
                  <a:lnTo>
                    <a:pt x="118901" y="8698"/>
                  </a:lnTo>
                  <a:lnTo>
                    <a:pt x="133326" y="1680"/>
                  </a:lnTo>
                  <a:lnTo>
                    <a:pt x="145729" y="0"/>
                  </a:lnTo>
                  <a:lnTo>
                    <a:pt x="151751" y="2416"/>
                  </a:lnTo>
                  <a:lnTo>
                    <a:pt x="158960" y="7311"/>
                  </a:lnTo>
                  <a:lnTo>
                    <a:pt x="159946" y="10627"/>
                  </a:lnTo>
                  <a:lnTo>
                    <a:pt x="160209" y="12900"/>
                  </a:lnTo>
                  <a:lnTo>
                    <a:pt x="163147" y="18071"/>
                  </a:lnTo>
                  <a:lnTo>
                    <a:pt x="165319" y="20840"/>
                  </a:lnTo>
                  <a:lnTo>
                    <a:pt x="167733" y="29207"/>
                  </a:lnTo>
                  <a:lnTo>
                    <a:pt x="169283" y="46007"/>
                  </a:lnTo>
                  <a:lnTo>
                    <a:pt x="161271" y="89069"/>
                  </a:lnTo>
                  <a:lnTo>
                    <a:pt x="160766" y="130566"/>
                  </a:lnTo>
                  <a:lnTo>
                    <a:pt x="160736" y="171236"/>
                  </a:lnTo>
                  <a:lnTo>
                    <a:pt x="161727" y="204989"/>
                  </a:lnTo>
                  <a:lnTo>
                    <a:pt x="168423" y="229765"/>
                  </a:lnTo>
                  <a:lnTo>
                    <a:pt x="170412" y="246652"/>
                  </a:lnTo>
                  <a:lnTo>
                    <a:pt x="177745" y="272517"/>
                  </a:lnTo>
                  <a:lnTo>
                    <a:pt x="178217" y="278977"/>
                  </a:lnTo>
                  <a:lnTo>
                    <a:pt x="179335" y="281097"/>
                  </a:lnTo>
                  <a:lnTo>
                    <a:pt x="181072" y="282510"/>
                  </a:lnTo>
                  <a:lnTo>
                    <a:pt x="183223" y="283452"/>
                  </a:lnTo>
                  <a:lnTo>
                    <a:pt x="184657" y="285073"/>
                  </a:lnTo>
                  <a:lnTo>
                    <a:pt x="186249" y="289519"/>
                  </a:lnTo>
                  <a:lnTo>
                    <a:pt x="187146" y="297600"/>
                  </a:lnTo>
                  <a:lnTo>
                    <a:pt x="188264" y="299466"/>
                  </a:lnTo>
                  <a:lnTo>
                    <a:pt x="190002" y="300709"/>
                  </a:lnTo>
                  <a:lnTo>
                    <a:pt x="192153" y="301538"/>
                  </a:lnTo>
                  <a:lnTo>
                    <a:pt x="193586" y="303083"/>
                  </a:lnTo>
                  <a:lnTo>
                    <a:pt x="195179" y="307445"/>
                  </a:lnTo>
                  <a:lnTo>
                    <a:pt x="196450" y="333442"/>
                  </a:lnTo>
                  <a:lnTo>
                    <a:pt x="195459" y="335266"/>
                  </a:lnTo>
                  <a:lnTo>
                    <a:pt x="193806" y="336482"/>
                  </a:lnTo>
                  <a:lnTo>
                    <a:pt x="189324" y="338826"/>
                  </a:lnTo>
                  <a:lnTo>
                    <a:pt x="145316" y="376402"/>
                  </a:lnTo>
                  <a:lnTo>
                    <a:pt x="105346" y="395363"/>
                  </a:lnTo>
                  <a:lnTo>
                    <a:pt x="60766" y="416299"/>
                  </a:lnTo>
                  <a:lnTo>
                    <a:pt x="47881" y="424241"/>
                  </a:lnTo>
                  <a:lnTo>
                    <a:pt x="33921" y="428027"/>
                  </a:lnTo>
                  <a:lnTo>
                    <a:pt x="31543" y="430073"/>
                  </a:lnTo>
                  <a:lnTo>
                    <a:pt x="29959" y="432429"/>
                  </a:lnTo>
                  <a:lnTo>
                    <a:pt x="27910" y="434000"/>
                  </a:lnTo>
                  <a:lnTo>
                    <a:pt x="17860" y="43714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16"/>
            <p:cNvSpPr/>
            <p:nvPr/>
          </p:nvSpPr>
          <p:spPr>
            <a:xfrm>
              <a:off x="5652492" y="2875359"/>
              <a:ext cx="151806" cy="89298"/>
            </a:xfrm>
            <a:custGeom>
              <a:avLst/>
              <a:gdLst/>
              <a:ahLst/>
              <a:cxnLst/>
              <a:rect l="0" t="0" r="0" b="0"/>
              <a:pathLst>
                <a:path w="151806" h="89298">
                  <a:moveTo>
                    <a:pt x="0" y="89297"/>
                  </a:moveTo>
                  <a:lnTo>
                    <a:pt x="12429" y="89297"/>
                  </a:lnTo>
                  <a:lnTo>
                    <a:pt x="18091" y="86651"/>
                  </a:lnTo>
                  <a:lnTo>
                    <a:pt x="60058" y="59486"/>
                  </a:lnTo>
                  <a:lnTo>
                    <a:pt x="104531" y="27339"/>
                  </a:lnTo>
                  <a:lnTo>
                    <a:pt x="121694" y="12971"/>
                  </a:lnTo>
                  <a:lnTo>
                    <a:pt x="130867" y="10127"/>
                  </a:lnTo>
                  <a:lnTo>
                    <a:pt x="136877" y="9462"/>
                  </a:lnTo>
                  <a:lnTo>
                    <a:pt x="142855" y="6521"/>
                  </a:lnTo>
                  <a:lnTo>
                    <a:pt x="15180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17"/>
            <p:cNvSpPr/>
            <p:nvPr/>
          </p:nvSpPr>
          <p:spPr>
            <a:xfrm>
              <a:off x="5956102" y="2777133"/>
              <a:ext cx="8930" cy="17860"/>
            </a:xfrm>
            <a:custGeom>
              <a:avLst/>
              <a:gdLst/>
              <a:ahLst/>
              <a:cxnLst/>
              <a:rect l="0" t="0" r="0" b="0"/>
              <a:pathLst>
                <a:path w="8930" h="17860">
                  <a:moveTo>
                    <a:pt x="8929" y="17859"/>
                  </a:moveTo>
                  <a:lnTo>
                    <a:pt x="8929" y="1350"/>
                  </a:lnTo>
                  <a:lnTo>
                    <a:pt x="7937" y="90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18"/>
            <p:cNvSpPr/>
            <p:nvPr/>
          </p:nvSpPr>
          <p:spPr>
            <a:xfrm>
              <a:off x="5885068" y="2750453"/>
              <a:ext cx="169261" cy="124503"/>
            </a:xfrm>
            <a:custGeom>
              <a:avLst/>
              <a:gdLst/>
              <a:ahLst/>
              <a:cxnLst/>
              <a:rect l="0" t="0" r="0" b="0"/>
              <a:pathLst>
                <a:path w="169261" h="124503">
                  <a:moveTo>
                    <a:pt x="44245" y="8820"/>
                  </a:moveTo>
                  <a:lnTo>
                    <a:pt x="44245" y="1132"/>
                  </a:lnTo>
                  <a:lnTo>
                    <a:pt x="43252" y="718"/>
                  </a:lnTo>
                  <a:lnTo>
                    <a:pt x="36556" y="0"/>
                  </a:lnTo>
                  <a:lnTo>
                    <a:pt x="22995" y="12329"/>
                  </a:lnTo>
                  <a:lnTo>
                    <a:pt x="19917" y="17987"/>
                  </a:lnTo>
                  <a:lnTo>
                    <a:pt x="17557" y="23808"/>
                  </a:lnTo>
                  <a:lnTo>
                    <a:pt x="11643" y="32664"/>
                  </a:lnTo>
                  <a:lnTo>
                    <a:pt x="505" y="67525"/>
                  </a:lnTo>
                  <a:lnTo>
                    <a:pt x="0" y="73937"/>
                  </a:lnTo>
                  <a:lnTo>
                    <a:pt x="2421" y="80095"/>
                  </a:lnTo>
                  <a:lnTo>
                    <a:pt x="5813" y="86138"/>
                  </a:lnTo>
                  <a:lnTo>
                    <a:pt x="7990" y="98103"/>
                  </a:lnTo>
                  <a:lnTo>
                    <a:pt x="8168" y="101084"/>
                  </a:lnTo>
                  <a:lnTo>
                    <a:pt x="9280" y="103072"/>
                  </a:lnTo>
                  <a:lnTo>
                    <a:pt x="11013" y="104397"/>
                  </a:lnTo>
                  <a:lnTo>
                    <a:pt x="13160" y="105280"/>
                  </a:lnTo>
                  <a:lnTo>
                    <a:pt x="14592" y="106861"/>
                  </a:lnTo>
                  <a:lnTo>
                    <a:pt x="16183" y="111264"/>
                  </a:lnTo>
                  <a:lnTo>
                    <a:pt x="17599" y="112835"/>
                  </a:lnTo>
                  <a:lnTo>
                    <a:pt x="21819" y="114580"/>
                  </a:lnTo>
                  <a:lnTo>
                    <a:pt x="23341" y="116038"/>
                  </a:lnTo>
                  <a:lnTo>
                    <a:pt x="25032" y="120304"/>
                  </a:lnTo>
                  <a:lnTo>
                    <a:pt x="26475" y="121838"/>
                  </a:lnTo>
                  <a:lnTo>
                    <a:pt x="33954" y="124502"/>
                  </a:lnTo>
                  <a:lnTo>
                    <a:pt x="42883" y="117182"/>
                  </a:lnTo>
                  <a:lnTo>
                    <a:pt x="56554" y="103654"/>
                  </a:lnTo>
                  <a:lnTo>
                    <a:pt x="59637" y="97932"/>
                  </a:lnTo>
                  <a:lnTo>
                    <a:pt x="60459" y="95017"/>
                  </a:lnTo>
                  <a:lnTo>
                    <a:pt x="62000" y="93074"/>
                  </a:lnTo>
                  <a:lnTo>
                    <a:pt x="68908" y="88355"/>
                  </a:lnTo>
                  <a:lnTo>
                    <a:pt x="76246" y="76263"/>
                  </a:lnTo>
                  <a:lnTo>
                    <a:pt x="78311" y="69222"/>
                  </a:lnTo>
                  <a:lnTo>
                    <a:pt x="79855" y="66948"/>
                  </a:lnTo>
                  <a:lnTo>
                    <a:pt x="81875" y="65431"/>
                  </a:lnTo>
                  <a:lnTo>
                    <a:pt x="86766" y="62754"/>
                  </a:lnTo>
                  <a:lnTo>
                    <a:pt x="105366" y="45905"/>
                  </a:lnTo>
                  <a:lnTo>
                    <a:pt x="115278" y="44575"/>
                  </a:lnTo>
                  <a:lnTo>
                    <a:pt x="120303" y="44550"/>
                  </a:lnTo>
                  <a:lnTo>
                    <a:pt x="121739" y="45538"/>
                  </a:lnTo>
                  <a:lnTo>
                    <a:pt x="122697" y="47190"/>
                  </a:lnTo>
                  <a:lnTo>
                    <a:pt x="123335" y="49283"/>
                  </a:lnTo>
                  <a:lnTo>
                    <a:pt x="124753" y="50678"/>
                  </a:lnTo>
                  <a:lnTo>
                    <a:pt x="128973" y="52228"/>
                  </a:lnTo>
                  <a:lnTo>
                    <a:pt x="130496" y="53634"/>
                  </a:lnTo>
                  <a:lnTo>
                    <a:pt x="132188" y="57842"/>
                  </a:lnTo>
                  <a:lnTo>
                    <a:pt x="133631" y="59361"/>
                  </a:lnTo>
                  <a:lnTo>
                    <a:pt x="137881" y="61048"/>
                  </a:lnTo>
                  <a:lnTo>
                    <a:pt x="139411" y="62490"/>
                  </a:lnTo>
                  <a:lnTo>
                    <a:pt x="141111" y="66739"/>
                  </a:lnTo>
                  <a:lnTo>
                    <a:pt x="142556" y="68269"/>
                  </a:lnTo>
                  <a:lnTo>
                    <a:pt x="146809" y="69968"/>
                  </a:lnTo>
                  <a:lnTo>
                    <a:pt x="148339" y="71414"/>
                  </a:lnTo>
                  <a:lnTo>
                    <a:pt x="150040" y="75666"/>
                  </a:lnTo>
                  <a:lnTo>
                    <a:pt x="151486" y="77196"/>
                  </a:lnTo>
                  <a:lnTo>
                    <a:pt x="155738" y="78897"/>
                  </a:lnTo>
                  <a:lnTo>
                    <a:pt x="157269" y="80343"/>
                  </a:lnTo>
                  <a:lnTo>
                    <a:pt x="161054" y="89273"/>
                  </a:lnTo>
                  <a:lnTo>
                    <a:pt x="169260" y="9811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19"/>
            <p:cNvSpPr/>
            <p:nvPr/>
          </p:nvSpPr>
          <p:spPr>
            <a:xfrm>
              <a:off x="6055725" y="2754150"/>
              <a:ext cx="105760" cy="101988"/>
            </a:xfrm>
            <a:custGeom>
              <a:avLst/>
              <a:gdLst/>
              <a:ahLst/>
              <a:cxnLst/>
              <a:rect l="0" t="0" r="0" b="0"/>
              <a:pathLst>
                <a:path w="105760" h="101988">
                  <a:moveTo>
                    <a:pt x="105759" y="14053"/>
                  </a:moveTo>
                  <a:lnTo>
                    <a:pt x="105759" y="6365"/>
                  </a:lnTo>
                  <a:lnTo>
                    <a:pt x="104767" y="5951"/>
                  </a:lnTo>
                  <a:lnTo>
                    <a:pt x="93331" y="5232"/>
                  </a:lnTo>
                  <a:lnTo>
                    <a:pt x="91520" y="4204"/>
                  </a:lnTo>
                  <a:lnTo>
                    <a:pt x="90314" y="2526"/>
                  </a:lnTo>
                  <a:lnTo>
                    <a:pt x="89509" y="415"/>
                  </a:lnTo>
                  <a:lnTo>
                    <a:pt x="87980" y="0"/>
                  </a:lnTo>
                  <a:lnTo>
                    <a:pt x="75612" y="4253"/>
                  </a:lnTo>
                  <a:lnTo>
                    <a:pt x="57875" y="5944"/>
                  </a:lnTo>
                  <a:lnTo>
                    <a:pt x="34481" y="16137"/>
                  </a:lnTo>
                  <a:lnTo>
                    <a:pt x="13495" y="35011"/>
                  </a:lnTo>
                  <a:lnTo>
                    <a:pt x="10183" y="40896"/>
                  </a:lnTo>
                  <a:lnTo>
                    <a:pt x="7718" y="46819"/>
                  </a:lnTo>
                  <a:lnTo>
                    <a:pt x="0" y="56941"/>
                  </a:lnTo>
                  <a:lnTo>
                    <a:pt x="526" y="58520"/>
                  </a:lnTo>
                  <a:lnTo>
                    <a:pt x="5016" y="65483"/>
                  </a:lnTo>
                  <a:lnTo>
                    <a:pt x="7779" y="73830"/>
                  </a:lnTo>
                  <a:lnTo>
                    <a:pt x="11942" y="79646"/>
                  </a:lnTo>
                  <a:lnTo>
                    <a:pt x="17099" y="82893"/>
                  </a:lnTo>
                  <a:lnTo>
                    <a:pt x="22699" y="85328"/>
                  </a:lnTo>
                  <a:lnTo>
                    <a:pt x="31429" y="91285"/>
                  </a:lnTo>
                  <a:lnTo>
                    <a:pt x="40300" y="94483"/>
                  </a:lnTo>
                  <a:lnTo>
                    <a:pt x="50204" y="100282"/>
                  </a:lnTo>
                  <a:lnTo>
                    <a:pt x="59901" y="101987"/>
                  </a:lnTo>
                  <a:lnTo>
                    <a:pt x="68180" y="100098"/>
                  </a:lnTo>
                  <a:lnTo>
                    <a:pt x="75167" y="96944"/>
                  </a:lnTo>
                  <a:lnTo>
                    <a:pt x="87900" y="9442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20"/>
            <p:cNvSpPr/>
            <p:nvPr/>
          </p:nvSpPr>
          <p:spPr>
            <a:xfrm>
              <a:off x="6134705" y="2589609"/>
              <a:ext cx="71429" cy="258962"/>
            </a:xfrm>
            <a:custGeom>
              <a:avLst/>
              <a:gdLst/>
              <a:ahLst/>
              <a:cxnLst/>
              <a:rect l="0" t="0" r="0" b="0"/>
              <a:pathLst>
                <a:path w="71429" h="258962">
                  <a:moveTo>
                    <a:pt x="8920" y="0"/>
                  </a:moveTo>
                  <a:lnTo>
                    <a:pt x="99" y="0"/>
                  </a:lnTo>
                  <a:lnTo>
                    <a:pt x="0" y="7689"/>
                  </a:lnTo>
                  <a:lnTo>
                    <a:pt x="4733" y="13303"/>
                  </a:lnTo>
                  <a:lnTo>
                    <a:pt x="7059" y="21126"/>
                  </a:lnTo>
                  <a:lnTo>
                    <a:pt x="11402" y="46797"/>
                  </a:lnTo>
                  <a:lnTo>
                    <a:pt x="18585" y="60499"/>
                  </a:lnTo>
                  <a:lnTo>
                    <a:pt x="21316" y="64145"/>
                  </a:lnTo>
                  <a:lnTo>
                    <a:pt x="24351" y="73488"/>
                  </a:lnTo>
                  <a:lnTo>
                    <a:pt x="28706" y="89905"/>
                  </a:lnTo>
                  <a:lnTo>
                    <a:pt x="44808" y="122424"/>
                  </a:lnTo>
                  <a:lnTo>
                    <a:pt x="47728" y="126264"/>
                  </a:lnTo>
                  <a:lnTo>
                    <a:pt x="50972" y="135823"/>
                  </a:lnTo>
                  <a:lnTo>
                    <a:pt x="55445" y="152361"/>
                  </a:lnTo>
                  <a:lnTo>
                    <a:pt x="60409" y="169829"/>
                  </a:lnTo>
                  <a:lnTo>
                    <a:pt x="64525" y="187573"/>
                  </a:lnTo>
                  <a:lnTo>
                    <a:pt x="70064" y="206606"/>
                  </a:lnTo>
                  <a:lnTo>
                    <a:pt x="71421" y="249011"/>
                  </a:lnTo>
                  <a:lnTo>
                    <a:pt x="71428" y="25896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21"/>
            <p:cNvSpPr/>
            <p:nvPr/>
          </p:nvSpPr>
          <p:spPr>
            <a:xfrm>
              <a:off x="6250781" y="2678906"/>
              <a:ext cx="107158" cy="116076"/>
            </a:xfrm>
            <a:custGeom>
              <a:avLst/>
              <a:gdLst/>
              <a:ahLst/>
              <a:cxnLst/>
              <a:rect l="0" t="0" r="0" b="0"/>
              <a:pathLst>
                <a:path w="107158" h="116076">
                  <a:moveTo>
                    <a:pt x="0" y="35719"/>
                  </a:moveTo>
                  <a:lnTo>
                    <a:pt x="0" y="49021"/>
                  </a:lnTo>
                  <a:lnTo>
                    <a:pt x="2646" y="54199"/>
                  </a:lnTo>
                  <a:lnTo>
                    <a:pt x="6137" y="59807"/>
                  </a:lnTo>
                  <a:lnTo>
                    <a:pt x="9094" y="68543"/>
                  </a:lnTo>
                  <a:lnTo>
                    <a:pt x="14821" y="77415"/>
                  </a:lnTo>
                  <a:lnTo>
                    <a:pt x="16960" y="86328"/>
                  </a:lnTo>
                  <a:lnTo>
                    <a:pt x="17460" y="92277"/>
                  </a:lnTo>
                  <a:lnTo>
                    <a:pt x="20328" y="98228"/>
                  </a:lnTo>
                  <a:lnTo>
                    <a:pt x="35318" y="115673"/>
                  </a:lnTo>
                  <a:lnTo>
                    <a:pt x="44270" y="116075"/>
                  </a:lnTo>
                  <a:lnTo>
                    <a:pt x="44536" y="111342"/>
                  </a:lnTo>
                  <a:lnTo>
                    <a:pt x="45566" y="109947"/>
                  </a:lnTo>
                  <a:lnTo>
                    <a:pt x="49356" y="108397"/>
                  </a:lnTo>
                  <a:lnTo>
                    <a:pt x="50763" y="106991"/>
                  </a:lnTo>
                  <a:lnTo>
                    <a:pt x="60481" y="82045"/>
                  </a:lnTo>
                  <a:lnTo>
                    <a:pt x="62600" y="75160"/>
                  </a:lnTo>
                  <a:lnTo>
                    <a:pt x="76668" y="50484"/>
                  </a:lnTo>
                  <a:lnTo>
                    <a:pt x="80264" y="39542"/>
                  </a:lnTo>
                  <a:lnTo>
                    <a:pt x="95749" y="17909"/>
                  </a:lnTo>
                  <a:lnTo>
                    <a:pt x="98118" y="11929"/>
                  </a:lnTo>
                  <a:lnTo>
                    <a:pt x="10715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22"/>
            <p:cNvSpPr/>
            <p:nvPr/>
          </p:nvSpPr>
          <p:spPr>
            <a:xfrm>
              <a:off x="6420445" y="2652154"/>
              <a:ext cx="116087" cy="116050"/>
            </a:xfrm>
            <a:custGeom>
              <a:avLst/>
              <a:gdLst/>
              <a:ahLst/>
              <a:cxnLst/>
              <a:rect l="0" t="0" r="0" b="0"/>
              <a:pathLst>
                <a:path w="116087" h="116050">
                  <a:moveTo>
                    <a:pt x="0" y="80330"/>
                  </a:moveTo>
                  <a:lnTo>
                    <a:pt x="0" y="88892"/>
                  </a:lnTo>
                  <a:lnTo>
                    <a:pt x="22200" y="89259"/>
                  </a:lnTo>
                  <a:lnTo>
                    <a:pt x="23730" y="88267"/>
                  </a:lnTo>
                  <a:lnTo>
                    <a:pt x="24750" y="86614"/>
                  </a:lnTo>
                  <a:lnTo>
                    <a:pt x="25430" y="84519"/>
                  </a:lnTo>
                  <a:lnTo>
                    <a:pt x="26875" y="83123"/>
                  </a:lnTo>
                  <a:lnTo>
                    <a:pt x="36324" y="78236"/>
                  </a:lnTo>
                  <a:lnTo>
                    <a:pt x="41941" y="72454"/>
                  </a:lnTo>
                  <a:lnTo>
                    <a:pt x="77393" y="29794"/>
                  </a:lnTo>
                  <a:lnTo>
                    <a:pt x="85328" y="20818"/>
                  </a:lnTo>
                  <a:lnTo>
                    <a:pt x="87534" y="14855"/>
                  </a:lnTo>
                  <a:lnTo>
                    <a:pt x="89113" y="12867"/>
                  </a:lnTo>
                  <a:lnTo>
                    <a:pt x="95086" y="9078"/>
                  </a:lnTo>
                  <a:lnTo>
                    <a:pt x="97813" y="1360"/>
                  </a:lnTo>
                  <a:lnTo>
                    <a:pt x="96959" y="894"/>
                  </a:lnTo>
                  <a:lnTo>
                    <a:pt x="84914" y="0"/>
                  </a:lnTo>
                  <a:lnTo>
                    <a:pt x="83398" y="979"/>
                  </a:lnTo>
                  <a:lnTo>
                    <a:pt x="82388" y="2625"/>
                  </a:lnTo>
                  <a:lnTo>
                    <a:pt x="81715" y="4714"/>
                  </a:lnTo>
                  <a:lnTo>
                    <a:pt x="68057" y="20955"/>
                  </a:lnTo>
                  <a:lnTo>
                    <a:pt x="57467" y="32736"/>
                  </a:lnTo>
                  <a:lnTo>
                    <a:pt x="55307" y="38672"/>
                  </a:lnTo>
                  <a:lnTo>
                    <a:pt x="53592" y="83198"/>
                  </a:lnTo>
                  <a:lnTo>
                    <a:pt x="53582" y="92204"/>
                  </a:lnTo>
                  <a:lnTo>
                    <a:pt x="56226" y="98175"/>
                  </a:lnTo>
                  <a:lnTo>
                    <a:pt x="66881" y="111336"/>
                  </a:lnTo>
                  <a:lnTo>
                    <a:pt x="72058" y="113954"/>
                  </a:lnTo>
                  <a:lnTo>
                    <a:pt x="89138" y="115967"/>
                  </a:lnTo>
                  <a:lnTo>
                    <a:pt x="116086" y="1160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23"/>
            <p:cNvSpPr/>
            <p:nvPr/>
          </p:nvSpPr>
          <p:spPr>
            <a:xfrm>
              <a:off x="6607969" y="2652117"/>
              <a:ext cx="26790" cy="89185"/>
            </a:xfrm>
            <a:custGeom>
              <a:avLst/>
              <a:gdLst/>
              <a:ahLst/>
              <a:cxnLst/>
              <a:rect l="0" t="0" r="0" b="0"/>
              <a:pathLst>
                <a:path w="26790" h="89185">
                  <a:moveTo>
                    <a:pt x="0" y="26789"/>
                  </a:moveTo>
                  <a:lnTo>
                    <a:pt x="0" y="47780"/>
                  </a:lnTo>
                  <a:lnTo>
                    <a:pt x="2645" y="53647"/>
                  </a:lnTo>
                  <a:lnTo>
                    <a:pt x="6137" y="59562"/>
                  </a:lnTo>
                  <a:lnTo>
                    <a:pt x="8378" y="71444"/>
                  </a:lnTo>
                  <a:lnTo>
                    <a:pt x="8929" y="89184"/>
                  </a:lnTo>
                  <a:lnTo>
                    <a:pt x="8929" y="44632"/>
                  </a:lnTo>
                  <a:lnTo>
                    <a:pt x="8929" y="41661"/>
                  </a:lnTo>
                  <a:lnTo>
                    <a:pt x="11575" y="35714"/>
                  </a:lnTo>
                  <a:lnTo>
                    <a:pt x="13670" y="32739"/>
                  </a:lnTo>
                  <a:lnTo>
                    <a:pt x="19954" y="10791"/>
                  </a:lnTo>
                  <a:lnTo>
                    <a:pt x="2678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24"/>
            <p:cNvSpPr/>
            <p:nvPr/>
          </p:nvSpPr>
          <p:spPr>
            <a:xfrm>
              <a:off x="6670477" y="2527102"/>
              <a:ext cx="187369" cy="267891"/>
            </a:xfrm>
            <a:custGeom>
              <a:avLst/>
              <a:gdLst/>
              <a:ahLst/>
              <a:cxnLst/>
              <a:rect l="0" t="0" r="0" b="0"/>
              <a:pathLst>
                <a:path w="187369" h="267891">
                  <a:moveTo>
                    <a:pt x="8929" y="0"/>
                  </a:moveTo>
                  <a:lnTo>
                    <a:pt x="8929" y="7688"/>
                  </a:lnTo>
                  <a:lnTo>
                    <a:pt x="15066" y="15813"/>
                  </a:lnTo>
                  <a:lnTo>
                    <a:pt x="17032" y="24088"/>
                  </a:lnTo>
                  <a:lnTo>
                    <a:pt x="18829" y="59703"/>
                  </a:lnTo>
                  <a:lnTo>
                    <a:pt x="25545" y="86734"/>
                  </a:lnTo>
                  <a:lnTo>
                    <a:pt x="27535" y="109222"/>
                  </a:lnTo>
                  <a:lnTo>
                    <a:pt x="34445" y="127480"/>
                  </a:lnTo>
                  <a:lnTo>
                    <a:pt x="36459" y="145934"/>
                  </a:lnTo>
                  <a:lnTo>
                    <a:pt x="42772" y="156900"/>
                  </a:lnTo>
                  <a:lnTo>
                    <a:pt x="49935" y="166433"/>
                  </a:lnTo>
                  <a:lnTo>
                    <a:pt x="53435" y="178061"/>
                  </a:lnTo>
                  <a:lnTo>
                    <a:pt x="53550" y="183633"/>
                  </a:lnTo>
                  <a:lnTo>
                    <a:pt x="53576" y="178848"/>
                  </a:lnTo>
                  <a:lnTo>
                    <a:pt x="59714" y="171515"/>
                  </a:lnTo>
                  <a:lnTo>
                    <a:pt x="62672" y="163377"/>
                  </a:lnTo>
                  <a:lnTo>
                    <a:pt x="83466" y="139885"/>
                  </a:lnTo>
                  <a:lnTo>
                    <a:pt x="101410" y="128981"/>
                  </a:lnTo>
                  <a:lnTo>
                    <a:pt x="115538" y="125798"/>
                  </a:lnTo>
                  <a:lnTo>
                    <a:pt x="144578" y="125061"/>
                  </a:lnTo>
                  <a:lnTo>
                    <a:pt x="151238" y="127681"/>
                  </a:lnTo>
                  <a:lnTo>
                    <a:pt x="181560" y="154827"/>
                  </a:lnTo>
                  <a:lnTo>
                    <a:pt x="184873" y="160754"/>
                  </a:lnTo>
                  <a:lnTo>
                    <a:pt x="186999" y="172644"/>
                  </a:lnTo>
                  <a:lnTo>
                    <a:pt x="187368" y="186311"/>
                  </a:lnTo>
                  <a:lnTo>
                    <a:pt x="184808" y="194591"/>
                  </a:lnTo>
                  <a:lnTo>
                    <a:pt x="175080" y="207991"/>
                  </a:lnTo>
                  <a:lnTo>
                    <a:pt x="133691" y="232157"/>
                  </a:lnTo>
                  <a:lnTo>
                    <a:pt x="92257" y="253007"/>
                  </a:lnTo>
                  <a:lnTo>
                    <a:pt x="51593" y="264749"/>
                  </a:lnTo>
                  <a:lnTo>
                    <a:pt x="11107" y="267854"/>
                  </a:lnTo>
                  <a:lnTo>
                    <a:pt x="0" y="26789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SMARTInkShape-Group9"/>
          <p:cNvGrpSpPr/>
          <p:nvPr/>
        </p:nvGrpSpPr>
        <p:grpSpPr>
          <a:xfrm>
            <a:off x="3613015" y="3000375"/>
            <a:ext cx="833970" cy="365969"/>
            <a:chOff x="3613015" y="3000375"/>
            <a:chExt cx="833970" cy="365969"/>
          </a:xfrm>
        </p:grpSpPr>
        <p:sp>
          <p:nvSpPr>
            <p:cNvPr id="32" name="SMARTInkShape-25"/>
            <p:cNvSpPr/>
            <p:nvPr/>
          </p:nvSpPr>
          <p:spPr>
            <a:xfrm>
              <a:off x="4420195" y="3089672"/>
              <a:ext cx="26790" cy="8931"/>
            </a:xfrm>
            <a:custGeom>
              <a:avLst/>
              <a:gdLst/>
              <a:ahLst/>
              <a:cxnLst/>
              <a:rect l="0" t="0" r="0" b="0"/>
              <a:pathLst>
                <a:path w="26790" h="8931">
                  <a:moveTo>
                    <a:pt x="26789" y="8930"/>
                  </a:moveTo>
                  <a:lnTo>
                    <a:pt x="22049" y="893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26"/>
            <p:cNvSpPr/>
            <p:nvPr/>
          </p:nvSpPr>
          <p:spPr>
            <a:xfrm>
              <a:off x="3613015" y="3000375"/>
              <a:ext cx="819421" cy="365969"/>
            </a:xfrm>
            <a:custGeom>
              <a:avLst/>
              <a:gdLst/>
              <a:ahLst/>
              <a:cxnLst/>
              <a:rect l="0" t="0" r="0" b="0"/>
              <a:pathLst>
                <a:path w="819421" h="365969">
                  <a:moveTo>
                    <a:pt x="476782" y="0"/>
                  </a:moveTo>
                  <a:lnTo>
                    <a:pt x="438622" y="0"/>
                  </a:lnTo>
                  <a:lnTo>
                    <a:pt x="404070" y="0"/>
                  </a:lnTo>
                  <a:lnTo>
                    <a:pt x="362413" y="4740"/>
                  </a:lnTo>
                  <a:lnTo>
                    <a:pt x="318651" y="7688"/>
                  </a:lnTo>
                  <a:lnTo>
                    <a:pt x="279006" y="13302"/>
                  </a:lnTo>
                  <a:lnTo>
                    <a:pt x="237383" y="25990"/>
                  </a:lnTo>
                  <a:lnTo>
                    <a:pt x="198372" y="42317"/>
                  </a:lnTo>
                  <a:lnTo>
                    <a:pt x="161677" y="59722"/>
                  </a:lnTo>
                  <a:lnTo>
                    <a:pt x="125669" y="77447"/>
                  </a:lnTo>
                  <a:lnTo>
                    <a:pt x="89865" y="100007"/>
                  </a:lnTo>
                  <a:lnTo>
                    <a:pt x="47084" y="140464"/>
                  </a:lnTo>
                  <a:lnTo>
                    <a:pt x="31805" y="154702"/>
                  </a:lnTo>
                  <a:lnTo>
                    <a:pt x="10444" y="196834"/>
                  </a:lnTo>
                  <a:lnTo>
                    <a:pt x="823" y="218615"/>
                  </a:lnTo>
                  <a:lnTo>
                    <a:pt x="0" y="234084"/>
                  </a:lnTo>
                  <a:lnTo>
                    <a:pt x="7556" y="263528"/>
                  </a:lnTo>
                  <a:lnTo>
                    <a:pt x="20473" y="282363"/>
                  </a:lnTo>
                  <a:lnTo>
                    <a:pt x="58145" y="312485"/>
                  </a:lnTo>
                  <a:lnTo>
                    <a:pt x="97755" y="336341"/>
                  </a:lnTo>
                  <a:lnTo>
                    <a:pt x="132085" y="344727"/>
                  </a:lnTo>
                  <a:lnTo>
                    <a:pt x="172133" y="351952"/>
                  </a:lnTo>
                  <a:lnTo>
                    <a:pt x="203468" y="357506"/>
                  </a:lnTo>
                  <a:lnTo>
                    <a:pt x="237239" y="362290"/>
                  </a:lnTo>
                  <a:lnTo>
                    <a:pt x="272092" y="364417"/>
                  </a:lnTo>
                  <a:lnTo>
                    <a:pt x="307426" y="365361"/>
                  </a:lnTo>
                  <a:lnTo>
                    <a:pt x="342973" y="365781"/>
                  </a:lnTo>
                  <a:lnTo>
                    <a:pt x="378617" y="365968"/>
                  </a:lnTo>
                  <a:lnTo>
                    <a:pt x="414301" y="363405"/>
                  </a:lnTo>
                  <a:lnTo>
                    <a:pt x="450997" y="358959"/>
                  </a:lnTo>
                  <a:lnTo>
                    <a:pt x="490457" y="353675"/>
                  </a:lnTo>
                  <a:lnTo>
                    <a:pt x="528500" y="348019"/>
                  </a:lnTo>
                  <a:lnTo>
                    <a:pt x="565252" y="342199"/>
                  </a:lnTo>
                  <a:lnTo>
                    <a:pt x="601430" y="336304"/>
                  </a:lnTo>
                  <a:lnTo>
                    <a:pt x="634708" y="327732"/>
                  </a:lnTo>
                  <a:lnTo>
                    <a:pt x="666034" y="317307"/>
                  </a:lnTo>
                  <a:lnTo>
                    <a:pt x="710568" y="300282"/>
                  </a:lnTo>
                  <a:lnTo>
                    <a:pt x="748348" y="282670"/>
                  </a:lnTo>
                  <a:lnTo>
                    <a:pt x="792818" y="252994"/>
                  </a:lnTo>
                  <a:lnTo>
                    <a:pt x="818348" y="209599"/>
                  </a:lnTo>
                  <a:lnTo>
                    <a:pt x="819420" y="194358"/>
                  </a:lnTo>
                  <a:lnTo>
                    <a:pt x="812023" y="160320"/>
                  </a:lnTo>
                  <a:lnTo>
                    <a:pt x="799134" y="138563"/>
                  </a:lnTo>
                  <a:lnTo>
                    <a:pt x="762743" y="107297"/>
                  </a:lnTo>
                  <a:lnTo>
                    <a:pt x="727978" y="87244"/>
                  </a:lnTo>
                  <a:lnTo>
                    <a:pt x="686699" y="68735"/>
                  </a:lnTo>
                  <a:lnTo>
                    <a:pt x="642057" y="51675"/>
                  </a:lnTo>
                  <a:lnTo>
                    <a:pt x="608777" y="43472"/>
                  </a:lnTo>
                  <a:lnTo>
                    <a:pt x="574141" y="33873"/>
                  </a:lnTo>
                  <a:lnTo>
                    <a:pt x="539896" y="24976"/>
                  </a:lnTo>
                  <a:lnTo>
                    <a:pt x="508140" y="21023"/>
                  </a:lnTo>
                  <a:lnTo>
                    <a:pt x="464566" y="12347"/>
                  </a:lnTo>
                  <a:lnTo>
                    <a:pt x="449993" y="89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" name="SMARTInkShape-27"/>
          <p:cNvSpPr/>
          <p:nvPr/>
        </p:nvSpPr>
        <p:spPr>
          <a:xfrm>
            <a:off x="1996416" y="2920071"/>
            <a:ext cx="878944" cy="513717"/>
          </a:xfrm>
          <a:custGeom>
            <a:avLst/>
            <a:gdLst/>
            <a:ahLst/>
            <a:cxnLst/>
            <a:rect l="0" t="0" r="0" b="0"/>
            <a:pathLst>
              <a:path w="878944" h="513717">
                <a:moveTo>
                  <a:pt x="878943" y="17796"/>
                </a:moveTo>
                <a:lnTo>
                  <a:pt x="855591" y="16804"/>
                </a:lnTo>
                <a:lnTo>
                  <a:pt x="818989" y="8082"/>
                </a:lnTo>
                <a:lnTo>
                  <a:pt x="781473" y="2350"/>
                </a:lnTo>
                <a:lnTo>
                  <a:pt x="742577" y="652"/>
                </a:lnTo>
                <a:lnTo>
                  <a:pt x="699632" y="149"/>
                </a:lnTo>
                <a:lnTo>
                  <a:pt x="655489" y="0"/>
                </a:lnTo>
                <a:lnTo>
                  <a:pt x="610990" y="2601"/>
                </a:lnTo>
                <a:lnTo>
                  <a:pt x="566386" y="9656"/>
                </a:lnTo>
                <a:lnTo>
                  <a:pt x="521750" y="18030"/>
                </a:lnTo>
                <a:lnTo>
                  <a:pt x="490996" y="23853"/>
                </a:lnTo>
                <a:lnTo>
                  <a:pt x="457483" y="29749"/>
                </a:lnTo>
                <a:lnTo>
                  <a:pt x="425391" y="38322"/>
                </a:lnTo>
                <a:lnTo>
                  <a:pt x="393599" y="48747"/>
                </a:lnTo>
                <a:lnTo>
                  <a:pt x="359625" y="59994"/>
                </a:lnTo>
                <a:lnTo>
                  <a:pt x="327328" y="71608"/>
                </a:lnTo>
                <a:lnTo>
                  <a:pt x="296437" y="84377"/>
                </a:lnTo>
                <a:lnTo>
                  <a:pt x="266172" y="99973"/>
                </a:lnTo>
                <a:lnTo>
                  <a:pt x="236184" y="116827"/>
                </a:lnTo>
                <a:lnTo>
                  <a:pt x="194056" y="143050"/>
                </a:lnTo>
                <a:lnTo>
                  <a:pt x="156438" y="169671"/>
                </a:lnTo>
                <a:lnTo>
                  <a:pt x="112912" y="205334"/>
                </a:lnTo>
                <a:lnTo>
                  <a:pt x="75651" y="242033"/>
                </a:lnTo>
                <a:lnTo>
                  <a:pt x="42274" y="283825"/>
                </a:lnTo>
                <a:lnTo>
                  <a:pt x="21018" y="321038"/>
                </a:lnTo>
                <a:lnTo>
                  <a:pt x="4137" y="358938"/>
                </a:lnTo>
                <a:lnTo>
                  <a:pt x="0" y="374797"/>
                </a:lnTo>
                <a:lnTo>
                  <a:pt x="3133" y="412050"/>
                </a:lnTo>
                <a:lnTo>
                  <a:pt x="8367" y="433150"/>
                </a:lnTo>
                <a:lnTo>
                  <a:pt x="26153" y="458058"/>
                </a:lnTo>
                <a:lnTo>
                  <a:pt x="48776" y="479441"/>
                </a:lnTo>
                <a:lnTo>
                  <a:pt x="62503" y="486894"/>
                </a:lnTo>
                <a:lnTo>
                  <a:pt x="101008" y="499763"/>
                </a:lnTo>
                <a:lnTo>
                  <a:pt x="131184" y="506213"/>
                </a:lnTo>
                <a:lnTo>
                  <a:pt x="165260" y="510770"/>
                </a:lnTo>
                <a:lnTo>
                  <a:pt x="188688" y="513716"/>
                </a:lnTo>
                <a:lnTo>
                  <a:pt x="225183" y="510788"/>
                </a:lnTo>
                <a:lnTo>
                  <a:pt x="264990" y="508488"/>
                </a:lnTo>
                <a:lnTo>
                  <a:pt x="298503" y="501963"/>
                </a:lnTo>
                <a:lnTo>
                  <a:pt x="337977" y="493746"/>
                </a:lnTo>
                <a:lnTo>
                  <a:pt x="377234" y="484035"/>
                </a:lnTo>
                <a:lnTo>
                  <a:pt x="408907" y="474383"/>
                </a:lnTo>
                <a:lnTo>
                  <a:pt x="440182" y="463479"/>
                </a:lnTo>
                <a:lnTo>
                  <a:pt x="483034" y="446184"/>
                </a:lnTo>
                <a:lnTo>
                  <a:pt x="523512" y="425845"/>
                </a:lnTo>
                <a:lnTo>
                  <a:pt x="566925" y="403614"/>
                </a:lnTo>
                <a:lnTo>
                  <a:pt x="611207" y="381813"/>
                </a:lnTo>
                <a:lnTo>
                  <a:pt x="653101" y="356502"/>
                </a:lnTo>
                <a:lnTo>
                  <a:pt x="688004" y="327505"/>
                </a:lnTo>
                <a:lnTo>
                  <a:pt x="726464" y="286892"/>
                </a:lnTo>
                <a:lnTo>
                  <a:pt x="760740" y="250206"/>
                </a:lnTo>
                <a:lnTo>
                  <a:pt x="781768" y="214296"/>
                </a:lnTo>
                <a:lnTo>
                  <a:pt x="791106" y="196411"/>
                </a:lnTo>
                <a:lnTo>
                  <a:pt x="797593" y="156485"/>
                </a:lnTo>
                <a:lnTo>
                  <a:pt x="788733" y="115471"/>
                </a:lnTo>
                <a:lnTo>
                  <a:pt x="782295" y="98910"/>
                </a:lnTo>
                <a:lnTo>
                  <a:pt x="766522" y="78430"/>
                </a:lnTo>
                <a:lnTo>
                  <a:pt x="732383" y="53733"/>
                </a:lnTo>
                <a:lnTo>
                  <a:pt x="699258" y="38366"/>
                </a:lnTo>
                <a:lnTo>
                  <a:pt x="661662" y="30175"/>
                </a:lnTo>
                <a:lnTo>
                  <a:pt x="619103" y="30393"/>
                </a:lnTo>
                <a:lnTo>
                  <a:pt x="588834" y="36293"/>
                </a:lnTo>
                <a:lnTo>
                  <a:pt x="555537" y="48838"/>
                </a:lnTo>
                <a:lnTo>
                  <a:pt x="523540" y="61688"/>
                </a:lnTo>
                <a:lnTo>
                  <a:pt x="482928" y="77434"/>
                </a:lnTo>
                <a:lnTo>
                  <a:pt x="450318" y="89234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MARTInkShape-28"/>
          <p:cNvSpPr/>
          <p:nvPr/>
        </p:nvSpPr>
        <p:spPr>
          <a:xfrm>
            <a:off x="3598664" y="3759478"/>
            <a:ext cx="651868" cy="44570"/>
          </a:xfrm>
          <a:custGeom>
            <a:avLst/>
            <a:gdLst/>
            <a:ahLst/>
            <a:cxnLst/>
            <a:rect l="0" t="0" r="0" b="0"/>
            <a:pathLst>
              <a:path w="651868" h="44570">
                <a:moveTo>
                  <a:pt x="651867" y="44569"/>
                </a:moveTo>
                <a:lnTo>
                  <a:pt x="644179" y="44569"/>
                </a:lnTo>
                <a:lnTo>
                  <a:pt x="638565" y="39828"/>
                </a:lnTo>
                <a:lnTo>
                  <a:pt x="630741" y="37501"/>
                </a:lnTo>
                <a:lnTo>
                  <a:pt x="615180" y="33545"/>
                </a:lnTo>
                <a:lnTo>
                  <a:pt x="598002" y="28735"/>
                </a:lnTo>
                <a:lnTo>
                  <a:pt x="580345" y="24664"/>
                </a:lnTo>
                <a:lnTo>
                  <a:pt x="567494" y="20839"/>
                </a:lnTo>
                <a:lnTo>
                  <a:pt x="526325" y="18183"/>
                </a:lnTo>
                <a:lnTo>
                  <a:pt x="490036" y="16867"/>
                </a:lnTo>
                <a:lnTo>
                  <a:pt x="448325" y="10728"/>
                </a:lnTo>
                <a:lnTo>
                  <a:pt x="411129" y="4480"/>
                </a:lnTo>
                <a:lnTo>
                  <a:pt x="367990" y="821"/>
                </a:lnTo>
                <a:lnTo>
                  <a:pt x="333048" y="187"/>
                </a:lnTo>
                <a:lnTo>
                  <a:pt x="297559" y="0"/>
                </a:lnTo>
                <a:lnTo>
                  <a:pt x="260917" y="936"/>
                </a:lnTo>
                <a:lnTo>
                  <a:pt x="220073" y="6064"/>
                </a:lnTo>
                <a:lnTo>
                  <a:pt x="181403" y="9017"/>
                </a:lnTo>
                <a:lnTo>
                  <a:pt x="139959" y="14742"/>
                </a:lnTo>
                <a:lnTo>
                  <a:pt x="102103" y="18864"/>
                </a:lnTo>
                <a:lnTo>
                  <a:pt x="65751" y="30779"/>
                </a:lnTo>
                <a:lnTo>
                  <a:pt x="23204" y="41551"/>
                </a:lnTo>
                <a:lnTo>
                  <a:pt x="0" y="44569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SMARTInkShape-Group12"/>
          <p:cNvGrpSpPr/>
          <p:nvPr/>
        </p:nvGrpSpPr>
        <p:grpSpPr>
          <a:xfrm>
            <a:off x="5036344" y="3732773"/>
            <a:ext cx="1116212" cy="124849"/>
            <a:chOff x="5036344" y="3732773"/>
            <a:chExt cx="1116212" cy="124849"/>
          </a:xfrm>
        </p:grpSpPr>
        <p:sp>
          <p:nvSpPr>
            <p:cNvPr id="37" name="SMARTInkShape-29"/>
            <p:cNvSpPr/>
            <p:nvPr/>
          </p:nvSpPr>
          <p:spPr>
            <a:xfrm>
              <a:off x="5098852" y="3732773"/>
              <a:ext cx="991196" cy="71275"/>
            </a:xfrm>
            <a:custGeom>
              <a:avLst/>
              <a:gdLst/>
              <a:ahLst/>
              <a:cxnLst/>
              <a:rect l="0" t="0" r="0" b="0"/>
              <a:pathLst>
                <a:path w="991196" h="71275">
                  <a:moveTo>
                    <a:pt x="991195" y="26625"/>
                  </a:moveTo>
                  <a:lnTo>
                    <a:pt x="991195" y="21885"/>
                  </a:lnTo>
                  <a:lnTo>
                    <a:pt x="990203" y="20488"/>
                  </a:lnTo>
                  <a:lnTo>
                    <a:pt x="988549" y="19558"/>
                  </a:lnTo>
                  <a:lnTo>
                    <a:pt x="978766" y="18064"/>
                  </a:lnTo>
                  <a:lnTo>
                    <a:pt x="960150" y="16776"/>
                  </a:lnTo>
                  <a:lnTo>
                    <a:pt x="926755" y="10016"/>
                  </a:lnTo>
                  <a:lnTo>
                    <a:pt x="888206" y="8930"/>
                  </a:lnTo>
                  <a:lnTo>
                    <a:pt x="849143" y="8798"/>
                  </a:lnTo>
                  <a:lnTo>
                    <a:pt x="805635" y="8772"/>
                  </a:lnTo>
                  <a:lnTo>
                    <a:pt x="769637" y="7776"/>
                  </a:lnTo>
                  <a:lnTo>
                    <a:pt x="727992" y="2630"/>
                  </a:lnTo>
                  <a:lnTo>
                    <a:pt x="684234" y="664"/>
                  </a:lnTo>
                  <a:lnTo>
                    <a:pt x="654677" y="204"/>
                  </a:lnTo>
                  <a:lnTo>
                    <a:pt x="622358" y="0"/>
                  </a:lnTo>
                  <a:lnTo>
                    <a:pt x="588150" y="901"/>
                  </a:lnTo>
                  <a:lnTo>
                    <a:pt x="553103" y="4609"/>
                  </a:lnTo>
                  <a:lnTo>
                    <a:pt x="515037" y="6919"/>
                  </a:lnTo>
                  <a:lnTo>
                    <a:pt x="475960" y="8937"/>
                  </a:lnTo>
                  <a:lnTo>
                    <a:pt x="438748" y="13141"/>
                  </a:lnTo>
                  <a:lnTo>
                    <a:pt x="399721" y="15671"/>
                  </a:lnTo>
                  <a:lnTo>
                    <a:pt x="359223" y="17788"/>
                  </a:lnTo>
                  <a:lnTo>
                    <a:pt x="318074" y="22036"/>
                  </a:lnTo>
                  <a:lnTo>
                    <a:pt x="276635" y="27232"/>
                  </a:lnTo>
                  <a:lnTo>
                    <a:pt x="236058" y="32848"/>
                  </a:lnTo>
                  <a:lnTo>
                    <a:pt x="198180" y="38651"/>
                  </a:lnTo>
                  <a:lnTo>
                    <a:pt x="161502" y="44538"/>
                  </a:lnTo>
                  <a:lnTo>
                    <a:pt x="125356" y="50462"/>
                  </a:lnTo>
                  <a:lnTo>
                    <a:pt x="89448" y="56402"/>
                  </a:lnTo>
                  <a:lnTo>
                    <a:pt x="45244" y="60583"/>
                  </a:lnTo>
                  <a:lnTo>
                    <a:pt x="0" y="712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30"/>
            <p:cNvSpPr/>
            <p:nvPr/>
          </p:nvSpPr>
          <p:spPr>
            <a:xfrm>
              <a:off x="5036344" y="3795722"/>
              <a:ext cx="1116212" cy="61900"/>
            </a:xfrm>
            <a:custGeom>
              <a:avLst/>
              <a:gdLst/>
              <a:ahLst/>
              <a:cxnLst/>
              <a:rect l="0" t="0" r="0" b="0"/>
              <a:pathLst>
                <a:path w="1116212" h="61900">
                  <a:moveTo>
                    <a:pt x="0" y="52973"/>
                  </a:moveTo>
                  <a:lnTo>
                    <a:pt x="14258" y="59110"/>
                  </a:lnTo>
                  <a:lnTo>
                    <a:pt x="49815" y="61658"/>
                  </a:lnTo>
                  <a:lnTo>
                    <a:pt x="90905" y="61855"/>
                  </a:lnTo>
                  <a:lnTo>
                    <a:pt x="125492" y="61888"/>
                  </a:lnTo>
                  <a:lnTo>
                    <a:pt x="163521" y="61899"/>
                  </a:lnTo>
                  <a:lnTo>
                    <a:pt x="192731" y="60909"/>
                  </a:lnTo>
                  <a:lnTo>
                    <a:pt x="225557" y="57161"/>
                  </a:lnTo>
                  <a:lnTo>
                    <a:pt x="259989" y="52189"/>
                  </a:lnTo>
                  <a:lnTo>
                    <a:pt x="295136" y="47664"/>
                  </a:lnTo>
                  <a:lnTo>
                    <a:pt x="330601" y="45652"/>
                  </a:lnTo>
                  <a:lnTo>
                    <a:pt x="368853" y="42113"/>
                  </a:lnTo>
                  <a:lnTo>
                    <a:pt x="409997" y="37232"/>
                  </a:lnTo>
                  <a:lnTo>
                    <a:pt x="432082" y="34541"/>
                  </a:lnTo>
                  <a:lnTo>
                    <a:pt x="454742" y="31756"/>
                  </a:lnTo>
                  <a:lnTo>
                    <a:pt x="498441" y="28660"/>
                  </a:lnTo>
                  <a:lnTo>
                    <a:pt x="541013" y="26293"/>
                  </a:lnTo>
                  <a:lnTo>
                    <a:pt x="583086" y="21933"/>
                  </a:lnTo>
                  <a:lnTo>
                    <a:pt x="627581" y="19334"/>
                  </a:lnTo>
                  <a:lnTo>
                    <a:pt x="650559" y="18641"/>
                  </a:lnTo>
                  <a:lnTo>
                    <a:pt x="673816" y="17186"/>
                  </a:lnTo>
                  <a:lnTo>
                    <a:pt x="697257" y="15225"/>
                  </a:lnTo>
                  <a:lnTo>
                    <a:pt x="720822" y="12925"/>
                  </a:lnTo>
                  <a:lnTo>
                    <a:pt x="743478" y="11391"/>
                  </a:lnTo>
                  <a:lnTo>
                    <a:pt x="787171" y="9688"/>
                  </a:lnTo>
                  <a:lnTo>
                    <a:pt x="829741" y="6285"/>
                  </a:lnTo>
                  <a:lnTo>
                    <a:pt x="871813" y="2457"/>
                  </a:lnTo>
                  <a:lnTo>
                    <a:pt x="913662" y="756"/>
                  </a:lnTo>
                  <a:lnTo>
                    <a:pt x="952767" y="0"/>
                  </a:lnTo>
                  <a:lnTo>
                    <a:pt x="989991" y="656"/>
                  </a:lnTo>
                  <a:lnTo>
                    <a:pt x="1026378" y="4255"/>
                  </a:lnTo>
                  <a:lnTo>
                    <a:pt x="1062395" y="9162"/>
                  </a:lnTo>
                  <a:lnTo>
                    <a:pt x="1105580" y="15656"/>
                  </a:lnTo>
                  <a:lnTo>
                    <a:pt x="1116211" y="1725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SMARTInkShape-Group13"/>
          <p:cNvGrpSpPr/>
          <p:nvPr/>
        </p:nvGrpSpPr>
        <p:grpSpPr>
          <a:xfrm>
            <a:off x="4455914" y="3750837"/>
            <a:ext cx="589360" cy="88529"/>
            <a:chOff x="4455914" y="3750837"/>
            <a:chExt cx="589360" cy="88529"/>
          </a:xfrm>
        </p:grpSpPr>
        <p:sp>
          <p:nvSpPr>
            <p:cNvPr id="40" name="SMARTInkShape-31"/>
            <p:cNvSpPr/>
            <p:nvPr/>
          </p:nvSpPr>
          <p:spPr>
            <a:xfrm>
              <a:off x="4563070" y="3750837"/>
              <a:ext cx="482204" cy="26422"/>
            </a:xfrm>
            <a:custGeom>
              <a:avLst/>
              <a:gdLst/>
              <a:ahLst/>
              <a:cxnLst/>
              <a:rect l="0" t="0" r="0" b="0"/>
              <a:pathLst>
                <a:path w="482204" h="26422">
                  <a:moveTo>
                    <a:pt x="482203" y="8561"/>
                  </a:moveTo>
                  <a:lnTo>
                    <a:pt x="439963" y="8561"/>
                  </a:lnTo>
                  <a:lnTo>
                    <a:pt x="400977" y="1494"/>
                  </a:lnTo>
                  <a:lnTo>
                    <a:pt x="365948" y="0"/>
                  </a:lnTo>
                  <a:lnTo>
                    <a:pt x="323236" y="5841"/>
                  </a:lnTo>
                  <a:lnTo>
                    <a:pt x="288368" y="7755"/>
                  </a:lnTo>
                  <a:lnTo>
                    <a:pt x="252902" y="8323"/>
                  </a:lnTo>
                  <a:lnTo>
                    <a:pt x="217258" y="8491"/>
                  </a:lnTo>
                  <a:lnTo>
                    <a:pt x="181561" y="9533"/>
                  </a:lnTo>
                  <a:lnTo>
                    <a:pt x="145849" y="14692"/>
                  </a:lnTo>
                  <a:lnTo>
                    <a:pt x="110132" y="16662"/>
                  </a:lnTo>
                  <a:lnTo>
                    <a:pt x="75407" y="17245"/>
                  </a:lnTo>
                  <a:lnTo>
                    <a:pt x="33857" y="20088"/>
                  </a:lnTo>
                  <a:lnTo>
                    <a:pt x="0" y="2642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32"/>
            <p:cNvSpPr/>
            <p:nvPr/>
          </p:nvSpPr>
          <p:spPr>
            <a:xfrm>
              <a:off x="4455914" y="3812977"/>
              <a:ext cx="517923" cy="26389"/>
            </a:xfrm>
            <a:custGeom>
              <a:avLst/>
              <a:gdLst/>
              <a:ahLst/>
              <a:cxnLst/>
              <a:rect l="0" t="0" r="0" b="0"/>
              <a:pathLst>
                <a:path w="517923" h="26389">
                  <a:moveTo>
                    <a:pt x="0" y="8929"/>
                  </a:moveTo>
                  <a:lnTo>
                    <a:pt x="4740" y="8929"/>
                  </a:lnTo>
                  <a:lnTo>
                    <a:pt x="9714" y="11575"/>
                  </a:lnTo>
                  <a:lnTo>
                    <a:pt x="12429" y="13670"/>
                  </a:lnTo>
                  <a:lnTo>
                    <a:pt x="20738" y="15997"/>
                  </a:lnTo>
                  <a:lnTo>
                    <a:pt x="36571" y="19953"/>
                  </a:lnTo>
                  <a:lnTo>
                    <a:pt x="48996" y="23750"/>
                  </a:lnTo>
                  <a:lnTo>
                    <a:pt x="89870" y="26388"/>
                  </a:lnTo>
                  <a:lnTo>
                    <a:pt x="107411" y="21319"/>
                  </a:lnTo>
                  <a:lnTo>
                    <a:pt x="126121" y="14436"/>
                  </a:lnTo>
                  <a:lnTo>
                    <a:pt x="170470" y="7371"/>
                  </a:lnTo>
                  <a:lnTo>
                    <a:pt x="205622" y="2184"/>
                  </a:lnTo>
                  <a:lnTo>
                    <a:pt x="241172" y="647"/>
                  </a:lnTo>
                  <a:lnTo>
                    <a:pt x="279487" y="191"/>
                  </a:lnTo>
                  <a:lnTo>
                    <a:pt x="319613" y="56"/>
                  </a:lnTo>
                  <a:lnTo>
                    <a:pt x="356638" y="17"/>
                  </a:lnTo>
                  <a:lnTo>
                    <a:pt x="392744" y="5"/>
                  </a:lnTo>
                  <a:lnTo>
                    <a:pt x="435759" y="0"/>
                  </a:lnTo>
                  <a:lnTo>
                    <a:pt x="472919" y="6136"/>
                  </a:lnTo>
                  <a:lnTo>
                    <a:pt x="517922" y="892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SMARTInkShape-Group14"/>
          <p:cNvGrpSpPr/>
          <p:nvPr/>
        </p:nvGrpSpPr>
        <p:grpSpPr>
          <a:xfrm>
            <a:off x="705445" y="3759402"/>
            <a:ext cx="714377" cy="205380"/>
            <a:chOff x="705445" y="3759402"/>
            <a:chExt cx="714377" cy="205380"/>
          </a:xfrm>
        </p:grpSpPr>
        <p:sp>
          <p:nvSpPr>
            <p:cNvPr id="43" name="SMARTInkShape-33"/>
            <p:cNvSpPr/>
            <p:nvPr/>
          </p:nvSpPr>
          <p:spPr>
            <a:xfrm>
              <a:off x="839391" y="3759402"/>
              <a:ext cx="580431" cy="44646"/>
            </a:xfrm>
            <a:custGeom>
              <a:avLst/>
              <a:gdLst/>
              <a:ahLst/>
              <a:cxnLst/>
              <a:rect l="0" t="0" r="0" b="0"/>
              <a:pathLst>
                <a:path w="580431" h="44646">
                  <a:moveTo>
                    <a:pt x="580430" y="44645"/>
                  </a:moveTo>
                  <a:lnTo>
                    <a:pt x="548393" y="43653"/>
                  </a:lnTo>
                  <a:lnTo>
                    <a:pt x="508301" y="36956"/>
                  </a:lnTo>
                  <a:lnTo>
                    <a:pt x="464252" y="28811"/>
                  </a:lnTo>
                  <a:lnTo>
                    <a:pt x="428607" y="22445"/>
                  </a:lnTo>
                  <a:lnTo>
                    <a:pt x="386766" y="17770"/>
                  </a:lnTo>
                  <a:lnTo>
                    <a:pt x="348808" y="10967"/>
                  </a:lnTo>
                  <a:lnTo>
                    <a:pt x="307907" y="4589"/>
                  </a:lnTo>
                  <a:lnTo>
                    <a:pt x="273353" y="1357"/>
                  </a:lnTo>
                  <a:lnTo>
                    <a:pt x="232259" y="265"/>
                  </a:lnTo>
                  <a:lnTo>
                    <a:pt x="189598" y="49"/>
                  </a:lnTo>
                  <a:lnTo>
                    <a:pt x="147474" y="7"/>
                  </a:lnTo>
                  <a:lnTo>
                    <a:pt x="112708" y="0"/>
                  </a:lnTo>
                  <a:lnTo>
                    <a:pt x="72534" y="989"/>
                  </a:lnTo>
                  <a:lnTo>
                    <a:pt x="31674" y="7685"/>
                  </a:lnTo>
                  <a:lnTo>
                    <a:pt x="21353" y="11020"/>
                  </a:lnTo>
                  <a:lnTo>
                    <a:pt x="9965" y="15830"/>
                  </a:lnTo>
                  <a:lnTo>
                    <a:pt x="0" y="178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34"/>
            <p:cNvSpPr/>
            <p:nvPr/>
          </p:nvSpPr>
          <p:spPr>
            <a:xfrm>
              <a:off x="705445" y="3893344"/>
              <a:ext cx="625080" cy="71438"/>
            </a:xfrm>
            <a:custGeom>
              <a:avLst/>
              <a:gdLst/>
              <a:ahLst/>
              <a:cxnLst/>
              <a:rect l="0" t="0" r="0" b="0"/>
              <a:pathLst>
                <a:path w="625080" h="71438">
                  <a:moveTo>
                    <a:pt x="0" y="0"/>
                  </a:moveTo>
                  <a:lnTo>
                    <a:pt x="39147" y="0"/>
                  </a:lnTo>
                  <a:lnTo>
                    <a:pt x="80591" y="0"/>
                  </a:lnTo>
                  <a:lnTo>
                    <a:pt x="117488" y="0"/>
                  </a:lnTo>
                  <a:lnTo>
                    <a:pt x="153074" y="0"/>
                  </a:lnTo>
                  <a:lnTo>
                    <a:pt x="194646" y="0"/>
                  </a:lnTo>
                  <a:lnTo>
                    <a:pt x="236556" y="0"/>
                  </a:lnTo>
                  <a:lnTo>
                    <a:pt x="271285" y="0"/>
                  </a:lnTo>
                  <a:lnTo>
                    <a:pt x="312438" y="0"/>
                  </a:lnTo>
                  <a:lnTo>
                    <a:pt x="355110" y="2645"/>
                  </a:lnTo>
                  <a:lnTo>
                    <a:pt x="392496" y="7688"/>
                  </a:lnTo>
                  <a:lnTo>
                    <a:pt x="428544" y="9677"/>
                  </a:lnTo>
                  <a:lnTo>
                    <a:pt x="464328" y="15949"/>
                  </a:lnTo>
                  <a:lnTo>
                    <a:pt x="488483" y="19939"/>
                  </a:lnTo>
                  <a:lnTo>
                    <a:pt x="532650" y="31128"/>
                  </a:lnTo>
                  <a:lnTo>
                    <a:pt x="562550" y="42182"/>
                  </a:lnTo>
                  <a:lnTo>
                    <a:pt x="573476" y="44544"/>
                  </a:lnTo>
                  <a:lnTo>
                    <a:pt x="588574" y="51500"/>
                  </a:lnTo>
                  <a:lnTo>
                    <a:pt x="594964" y="53646"/>
                  </a:lnTo>
                  <a:lnTo>
                    <a:pt x="604139" y="59441"/>
                  </a:lnTo>
                  <a:lnTo>
                    <a:pt x="613142" y="62591"/>
                  </a:lnTo>
                  <a:lnTo>
                    <a:pt x="625079" y="714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SMARTInkShape-35"/>
          <p:cNvSpPr/>
          <p:nvPr/>
        </p:nvSpPr>
        <p:spPr>
          <a:xfrm>
            <a:off x="1407059" y="3330809"/>
            <a:ext cx="2037421" cy="874548"/>
          </a:xfrm>
          <a:custGeom>
            <a:avLst/>
            <a:gdLst/>
            <a:ahLst/>
            <a:cxnLst/>
            <a:rect l="0" t="0" r="0" b="0"/>
            <a:pathLst>
              <a:path w="2037421" h="874548">
                <a:moveTo>
                  <a:pt x="1950504" y="107121"/>
                </a:moveTo>
                <a:lnTo>
                  <a:pt x="1945763" y="107121"/>
                </a:lnTo>
                <a:lnTo>
                  <a:pt x="1940790" y="104475"/>
                </a:lnTo>
                <a:lnTo>
                  <a:pt x="1935273" y="100983"/>
                </a:lnTo>
                <a:lnTo>
                  <a:pt x="1925596" y="99018"/>
                </a:lnTo>
                <a:lnTo>
                  <a:pt x="1885111" y="98239"/>
                </a:lnTo>
                <a:lnTo>
                  <a:pt x="1841232" y="98195"/>
                </a:lnTo>
                <a:lnTo>
                  <a:pt x="1797428" y="98192"/>
                </a:lnTo>
                <a:lnTo>
                  <a:pt x="1753211" y="95545"/>
                </a:lnTo>
                <a:lnTo>
                  <a:pt x="1711000" y="90502"/>
                </a:lnTo>
                <a:lnTo>
                  <a:pt x="1666870" y="83369"/>
                </a:lnTo>
                <a:lnTo>
                  <a:pt x="1630764" y="80239"/>
                </a:lnTo>
                <a:lnTo>
                  <a:pt x="1589088" y="74461"/>
                </a:lnTo>
                <a:lnTo>
                  <a:pt x="1545320" y="71316"/>
                </a:lnTo>
                <a:lnTo>
                  <a:pt x="1500933" y="65534"/>
                </a:lnTo>
                <a:lnTo>
                  <a:pt x="1471228" y="63833"/>
                </a:lnTo>
                <a:lnTo>
                  <a:pt x="1438844" y="60431"/>
                </a:lnTo>
                <a:lnTo>
                  <a:pt x="1405599" y="55612"/>
                </a:lnTo>
                <a:lnTo>
                  <a:pt x="1374288" y="50163"/>
                </a:lnTo>
                <a:lnTo>
                  <a:pt x="1341189" y="47079"/>
                </a:lnTo>
                <a:lnTo>
                  <a:pt x="1306634" y="44717"/>
                </a:lnTo>
                <a:lnTo>
                  <a:pt x="1271433" y="40360"/>
                </a:lnTo>
                <a:lnTo>
                  <a:pt x="1233299" y="37761"/>
                </a:lnTo>
                <a:lnTo>
                  <a:pt x="1194191" y="35615"/>
                </a:lnTo>
                <a:lnTo>
                  <a:pt x="1156966" y="31353"/>
                </a:lnTo>
                <a:lnTo>
                  <a:pt x="1117932" y="26152"/>
                </a:lnTo>
                <a:lnTo>
                  <a:pt x="1077433" y="20533"/>
                </a:lnTo>
                <a:lnTo>
                  <a:pt x="1036282" y="14728"/>
                </a:lnTo>
                <a:lnTo>
                  <a:pt x="997488" y="11487"/>
                </a:lnTo>
                <a:lnTo>
                  <a:pt x="959410" y="9054"/>
                </a:lnTo>
                <a:lnTo>
                  <a:pt x="919335" y="4666"/>
                </a:lnTo>
                <a:lnTo>
                  <a:pt x="878373" y="2054"/>
                </a:lnTo>
                <a:lnTo>
                  <a:pt x="837017" y="893"/>
                </a:lnTo>
                <a:lnTo>
                  <a:pt x="795485" y="377"/>
                </a:lnTo>
                <a:lnTo>
                  <a:pt x="753876" y="147"/>
                </a:lnTo>
                <a:lnTo>
                  <a:pt x="712231" y="46"/>
                </a:lnTo>
                <a:lnTo>
                  <a:pt x="670572" y="0"/>
                </a:lnTo>
                <a:lnTo>
                  <a:pt x="628905" y="2626"/>
                </a:lnTo>
                <a:lnTo>
                  <a:pt x="587236" y="7100"/>
                </a:lnTo>
                <a:lnTo>
                  <a:pt x="545565" y="12397"/>
                </a:lnTo>
                <a:lnTo>
                  <a:pt x="506540" y="18058"/>
                </a:lnTo>
                <a:lnTo>
                  <a:pt x="469351" y="23881"/>
                </a:lnTo>
                <a:lnTo>
                  <a:pt x="432979" y="29776"/>
                </a:lnTo>
                <a:lnTo>
                  <a:pt x="396970" y="35703"/>
                </a:lnTo>
                <a:lnTo>
                  <a:pt x="361122" y="43630"/>
                </a:lnTo>
                <a:lnTo>
                  <a:pt x="325346" y="57074"/>
                </a:lnTo>
                <a:lnTo>
                  <a:pt x="292248" y="70326"/>
                </a:lnTo>
                <a:lnTo>
                  <a:pt x="261001" y="83822"/>
                </a:lnTo>
                <a:lnTo>
                  <a:pt x="216511" y="108155"/>
                </a:lnTo>
                <a:lnTo>
                  <a:pt x="177752" y="134216"/>
                </a:lnTo>
                <a:lnTo>
                  <a:pt x="141133" y="160790"/>
                </a:lnTo>
                <a:lnTo>
                  <a:pt x="106139" y="187515"/>
                </a:lnTo>
                <a:lnTo>
                  <a:pt x="67146" y="223212"/>
                </a:lnTo>
                <a:lnTo>
                  <a:pt x="35520" y="258927"/>
                </a:lnTo>
                <a:lnTo>
                  <a:pt x="17294" y="295636"/>
                </a:lnTo>
                <a:lnTo>
                  <a:pt x="4139" y="337431"/>
                </a:lnTo>
                <a:lnTo>
                  <a:pt x="0" y="356324"/>
                </a:lnTo>
                <a:lnTo>
                  <a:pt x="2781" y="395353"/>
                </a:lnTo>
                <a:lnTo>
                  <a:pt x="8364" y="436246"/>
                </a:lnTo>
                <a:lnTo>
                  <a:pt x="26151" y="472986"/>
                </a:lnTo>
                <a:lnTo>
                  <a:pt x="51419" y="508907"/>
                </a:lnTo>
                <a:lnTo>
                  <a:pt x="93516" y="552606"/>
                </a:lnTo>
                <a:lnTo>
                  <a:pt x="134216" y="582254"/>
                </a:lnTo>
                <a:lnTo>
                  <a:pt x="172441" y="607734"/>
                </a:lnTo>
                <a:lnTo>
                  <a:pt x="211548" y="634135"/>
                </a:lnTo>
                <a:lnTo>
                  <a:pt x="254554" y="660809"/>
                </a:lnTo>
                <a:lnTo>
                  <a:pt x="284928" y="678642"/>
                </a:lnTo>
                <a:lnTo>
                  <a:pt x="318271" y="696489"/>
                </a:lnTo>
                <a:lnTo>
                  <a:pt x="352934" y="714343"/>
                </a:lnTo>
                <a:lnTo>
                  <a:pt x="389176" y="731209"/>
                </a:lnTo>
                <a:lnTo>
                  <a:pt x="428434" y="745318"/>
                </a:lnTo>
                <a:lnTo>
                  <a:pt x="469034" y="760850"/>
                </a:lnTo>
                <a:lnTo>
                  <a:pt x="510229" y="776683"/>
                </a:lnTo>
                <a:lnTo>
                  <a:pt x="551689" y="790334"/>
                </a:lnTo>
                <a:lnTo>
                  <a:pt x="593266" y="803016"/>
                </a:lnTo>
                <a:lnTo>
                  <a:pt x="635889" y="815267"/>
                </a:lnTo>
                <a:lnTo>
                  <a:pt x="658367" y="821311"/>
                </a:lnTo>
                <a:lnTo>
                  <a:pt x="681290" y="827326"/>
                </a:lnTo>
                <a:lnTo>
                  <a:pt x="704510" y="832328"/>
                </a:lnTo>
                <a:lnTo>
                  <a:pt x="727927" y="836654"/>
                </a:lnTo>
                <a:lnTo>
                  <a:pt x="751476" y="840531"/>
                </a:lnTo>
                <a:lnTo>
                  <a:pt x="775113" y="844108"/>
                </a:lnTo>
                <a:lnTo>
                  <a:pt x="798808" y="847484"/>
                </a:lnTo>
                <a:lnTo>
                  <a:pt x="822543" y="850728"/>
                </a:lnTo>
                <a:lnTo>
                  <a:pt x="847295" y="853882"/>
                </a:lnTo>
                <a:lnTo>
                  <a:pt x="872727" y="856978"/>
                </a:lnTo>
                <a:lnTo>
                  <a:pt x="898611" y="860033"/>
                </a:lnTo>
                <a:lnTo>
                  <a:pt x="923804" y="863062"/>
                </a:lnTo>
                <a:lnTo>
                  <a:pt x="948537" y="866074"/>
                </a:lnTo>
                <a:lnTo>
                  <a:pt x="972964" y="869073"/>
                </a:lnTo>
                <a:lnTo>
                  <a:pt x="997185" y="871074"/>
                </a:lnTo>
                <a:lnTo>
                  <a:pt x="1021270" y="872407"/>
                </a:lnTo>
                <a:lnTo>
                  <a:pt x="1045265" y="873296"/>
                </a:lnTo>
                <a:lnTo>
                  <a:pt x="1070191" y="873889"/>
                </a:lnTo>
                <a:lnTo>
                  <a:pt x="1095738" y="874284"/>
                </a:lnTo>
                <a:lnTo>
                  <a:pt x="1121699" y="874547"/>
                </a:lnTo>
                <a:lnTo>
                  <a:pt x="1146944" y="873730"/>
                </a:lnTo>
                <a:lnTo>
                  <a:pt x="1171711" y="872193"/>
                </a:lnTo>
                <a:lnTo>
                  <a:pt x="1196160" y="870177"/>
                </a:lnTo>
                <a:lnTo>
                  <a:pt x="1220397" y="867841"/>
                </a:lnTo>
                <a:lnTo>
                  <a:pt x="1244493" y="865291"/>
                </a:lnTo>
                <a:lnTo>
                  <a:pt x="1268493" y="862599"/>
                </a:lnTo>
                <a:lnTo>
                  <a:pt x="1292432" y="858820"/>
                </a:lnTo>
                <a:lnTo>
                  <a:pt x="1316328" y="854316"/>
                </a:lnTo>
                <a:lnTo>
                  <a:pt x="1340197" y="849329"/>
                </a:lnTo>
                <a:lnTo>
                  <a:pt x="1364046" y="844020"/>
                </a:lnTo>
                <a:lnTo>
                  <a:pt x="1387884" y="838496"/>
                </a:lnTo>
                <a:lnTo>
                  <a:pt x="1411713" y="832829"/>
                </a:lnTo>
                <a:lnTo>
                  <a:pt x="1435536" y="826075"/>
                </a:lnTo>
                <a:lnTo>
                  <a:pt x="1459356" y="818595"/>
                </a:lnTo>
                <a:lnTo>
                  <a:pt x="1483173" y="810632"/>
                </a:lnTo>
                <a:lnTo>
                  <a:pt x="1505997" y="802347"/>
                </a:lnTo>
                <a:lnTo>
                  <a:pt x="1549877" y="785204"/>
                </a:lnTo>
                <a:lnTo>
                  <a:pt x="1572294" y="775473"/>
                </a:lnTo>
                <a:lnTo>
                  <a:pt x="1595177" y="765017"/>
                </a:lnTo>
                <a:lnTo>
                  <a:pt x="1618369" y="754077"/>
                </a:lnTo>
                <a:lnTo>
                  <a:pt x="1662659" y="731339"/>
                </a:lnTo>
                <a:lnTo>
                  <a:pt x="1704502" y="708004"/>
                </a:lnTo>
                <a:lnTo>
                  <a:pt x="1742943" y="684404"/>
                </a:lnTo>
                <a:lnTo>
                  <a:pt x="1779871" y="658040"/>
                </a:lnTo>
                <a:lnTo>
                  <a:pt x="1816128" y="629786"/>
                </a:lnTo>
                <a:lnTo>
                  <a:pt x="1852085" y="600692"/>
                </a:lnTo>
                <a:lnTo>
                  <a:pt x="1896318" y="556422"/>
                </a:lnTo>
                <a:lnTo>
                  <a:pt x="1934559" y="511886"/>
                </a:lnTo>
                <a:lnTo>
                  <a:pt x="1971025" y="467270"/>
                </a:lnTo>
                <a:lnTo>
                  <a:pt x="1989720" y="434867"/>
                </a:lnTo>
                <a:lnTo>
                  <a:pt x="2004644" y="401614"/>
                </a:lnTo>
                <a:lnTo>
                  <a:pt x="2017892" y="370298"/>
                </a:lnTo>
                <a:lnTo>
                  <a:pt x="2027748" y="339843"/>
                </a:lnTo>
                <a:lnTo>
                  <a:pt x="2034444" y="309772"/>
                </a:lnTo>
                <a:lnTo>
                  <a:pt x="2037420" y="279870"/>
                </a:lnTo>
                <a:lnTo>
                  <a:pt x="2036097" y="250044"/>
                </a:lnTo>
                <a:lnTo>
                  <a:pt x="2031209" y="220252"/>
                </a:lnTo>
                <a:lnTo>
                  <a:pt x="2016308" y="176580"/>
                </a:lnTo>
                <a:lnTo>
                  <a:pt x="1993483" y="139056"/>
                </a:lnTo>
                <a:lnTo>
                  <a:pt x="1964892" y="108645"/>
                </a:lnTo>
                <a:lnTo>
                  <a:pt x="1921032" y="81775"/>
                </a:lnTo>
                <a:lnTo>
                  <a:pt x="1891103" y="67413"/>
                </a:lnTo>
                <a:lnTo>
                  <a:pt x="1858619" y="54416"/>
                </a:lnTo>
                <a:lnTo>
                  <a:pt x="1825330" y="44009"/>
                </a:lnTo>
                <a:lnTo>
                  <a:pt x="1793999" y="39383"/>
                </a:lnTo>
                <a:lnTo>
                  <a:pt x="1753209" y="32039"/>
                </a:lnTo>
                <a:lnTo>
                  <a:pt x="1727261" y="26754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46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7696200" cy="609600"/>
          </a:xfrm>
        </p:spPr>
        <p:txBody>
          <a:bodyPr>
            <a:noAutofit/>
          </a:bodyPr>
          <a:lstStyle/>
          <a:p>
            <a:r>
              <a:rPr lang="en-US" sz="2400" b="1" dirty="0"/>
              <a:t>Class notes: New 6 weeks: Review class norms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219200"/>
            <a:ext cx="8458200" cy="54102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4 rules in class? </a:t>
            </a:r>
          </a:p>
          <a:p>
            <a:pPr marL="0" indent="0">
              <a:buNone/>
            </a:pPr>
            <a:r>
              <a:rPr lang="en-US" sz="2400" dirty="0" smtClean="0"/>
              <a:t>1. 								3.</a:t>
            </a:r>
          </a:p>
          <a:p>
            <a:pPr marL="0" indent="0">
              <a:buNone/>
            </a:pPr>
            <a:r>
              <a:rPr lang="en-US" sz="2400" dirty="0" smtClean="0"/>
              <a:t>2. 								4.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How do I know where in my notebook to take notes? </a:t>
            </a:r>
          </a:p>
          <a:p>
            <a:pPr marL="0" indent="0">
              <a:buNone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What should I have when I sit down in my seat? </a:t>
            </a:r>
          </a:p>
          <a:p>
            <a:pPr marL="0" indent="0">
              <a:buNone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Class expectations? </a:t>
            </a:r>
          </a:p>
          <a:p>
            <a:pPr marL="0" indent="0">
              <a:buNone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Learning expectations?</a:t>
            </a:r>
          </a:p>
          <a:p>
            <a:pPr marL="0" indent="0">
              <a:buNone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What do I do if I am absent?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96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Vocabulary 2: Over and Under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1" y="1371600"/>
            <a:ext cx="8331199" cy="466976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latin typeface="Calibri"/>
                <a:ea typeface="Calibri"/>
                <a:cs typeface="Times New Roman"/>
              </a:rPr>
              <a:t>3. </a:t>
            </a:r>
            <a:r>
              <a:rPr lang="en-US" sz="2800" u="sng" dirty="0">
                <a:latin typeface="Calibri"/>
                <a:ea typeface="Calibri"/>
                <a:cs typeface="Times New Roman"/>
              </a:rPr>
              <a:t>sub</a:t>
            </a:r>
            <a:r>
              <a:rPr lang="en-US" sz="2800" dirty="0">
                <a:latin typeface="Calibri"/>
                <a:ea typeface="Calibri"/>
                <a:cs typeface="Times New Roman"/>
              </a:rPr>
              <a:t>jugate (v) – to conquer or bring under control by force.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800" dirty="0">
                <a:latin typeface="Calibri"/>
                <a:ea typeface="Calibri"/>
                <a:cs typeface="Times New Roman"/>
              </a:rPr>
              <a:t>The military tried to </a:t>
            </a:r>
            <a:r>
              <a:rPr lang="en-US" sz="2800" i="1" dirty="0">
                <a:latin typeface="Calibri"/>
                <a:ea typeface="Calibri"/>
                <a:cs typeface="Times New Roman"/>
              </a:rPr>
              <a:t>subjugate </a:t>
            </a:r>
            <a:r>
              <a:rPr lang="en-US" sz="2800" dirty="0">
                <a:latin typeface="Calibri"/>
                <a:ea typeface="Calibri"/>
                <a:cs typeface="Times New Roman"/>
              </a:rPr>
              <a:t>the people who were rioting in the streets.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latin typeface="Calibri"/>
                <a:ea typeface="Calibri"/>
                <a:cs typeface="Times New Roman"/>
              </a:rPr>
              <a:t> </a:t>
            </a:r>
            <a:endParaRPr lang="en-US" sz="2800" dirty="0" smtClean="0">
              <a:latin typeface="Calibri"/>
              <a:ea typeface="Calibri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800" dirty="0">
              <a:latin typeface="Calibri"/>
              <a:ea typeface="Calibri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latin typeface="Calibri"/>
                <a:ea typeface="Calibri"/>
                <a:cs typeface="Times New Roman"/>
              </a:rPr>
              <a:t>4. </a:t>
            </a:r>
            <a:r>
              <a:rPr lang="en-US" sz="2800" u="sng" dirty="0">
                <a:latin typeface="Calibri"/>
                <a:ea typeface="Calibri"/>
                <a:cs typeface="Times New Roman"/>
              </a:rPr>
              <a:t>sub</a:t>
            </a:r>
            <a:r>
              <a:rPr lang="en-US" sz="2800" dirty="0">
                <a:latin typeface="Calibri"/>
                <a:ea typeface="Calibri"/>
                <a:cs typeface="Times New Roman"/>
              </a:rPr>
              <a:t>sidize (v) – to furnish money or to assist with the payment of money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800" dirty="0">
                <a:latin typeface="Calibri"/>
                <a:ea typeface="Calibri"/>
                <a:cs typeface="Times New Roman"/>
              </a:rPr>
              <a:t>Her parents had to </a:t>
            </a:r>
            <a:r>
              <a:rPr lang="en-US" sz="2800" i="1" dirty="0">
                <a:latin typeface="Calibri"/>
                <a:ea typeface="Calibri"/>
                <a:cs typeface="Times New Roman"/>
              </a:rPr>
              <a:t>subsidize</a:t>
            </a:r>
            <a:r>
              <a:rPr lang="en-US" sz="2800" dirty="0">
                <a:latin typeface="Calibri"/>
                <a:ea typeface="Calibri"/>
                <a:cs typeface="Times New Roman"/>
              </a:rPr>
              <a:t> her expenses while she was in college.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63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P.U.G.S. – Adjectives, Verbs, and Subjects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382000" cy="3880773"/>
          </a:xfrm>
        </p:spPr>
        <p:txBody>
          <a:bodyPr>
            <a:normAutofit/>
          </a:bodyPr>
          <a:lstStyle/>
          <a:p>
            <a:pPr>
              <a:buAutoNum type="arabicPeriod"/>
            </a:pPr>
            <a:endParaRPr lang="en-US" sz="2400" dirty="0"/>
          </a:p>
          <a:p>
            <a:pPr>
              <a:buAutoNum type="arabicPeriod"/>
            </a:pPr>
            <a:endParaRPr lang="en-US" sz="2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08001" y="1371600"/>
            <a:ext cx="8331199" cy="4669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Complete </a:t>
            </a:r>
            <a:r>
              <a:rPr lang="en-US" sz="2400" dirty="0" err="1" smtClean="0"/>
              <a:t>wkst</a:t>
            </a:r>
            <a:r>
              <a:rPr lang="en-US" sz="2400" dirty="0" smtClean="0"/>
              <a:t>. 41</a:t>
            </a:r>
          </a:p>
          <a:p>
            <a:pPr>
              <a:buAutoNum type="arabicPeriod"/>
            </a:pPr>
            <a:r>
              <a:rPr lang="en-US" sz="2400" dirty="0" smtClean="0"/>
              <a:t>Every sentence must have a _____________ and a ______________. </a:t>
            </a:r>
          </a:p>
          <a:p>
            <a:pPr>
              <a:buAutoNum type="arabicPeriod"/>
            </a:pPr>
            <a:r>
              <a:rPr lang="en-US" sz="2400" dirty="0" smtClean="0"/>
              <a:t>The word that tells what is being done in a sentence is the _____________. </a:t>
            </a:r>
          </a:p>
          <a:p>
            <a:pPr>
              <a:buAutoNum type="arabicPeriod"/>
            </a:pPr>
            <a:r>
              <a:rPr lang="en-US" sz="2400" dirty="0" smtClean="0"/>
              <a:t>The word that answers “Who?” or “What?” before the verb is the _________. </a:t>
            </a:r>
          </a:p>
          <a:p>
            <a:pPr>
              <a:buAutoNum type="arabicPeriod"/>
            </a:pPr>
            <a:r>
              <a:rPr lang="en-US" sz="2400" dirty="0" smtClean="0"/>
              <a:t>An adjective may tell: a._________, b.__________, c.___________, d. _________</a:t>
            </a:r>
          </a:p>
          <a:p>
            <a:pPr>
              <a:buAutoNum type="arabicPeriod"/>
            </a:pPr>
            <a:r>
              <a:rPr lang="en-US" sz="2400" dirty="0" smtClean="0"/>
              <a:t>Write the 23 helping verbs. </a:t>
            </a:r>
          </a:p>
        </p:txBody>
      </p:sp>
      <p:grpSp>
        <p:nvGrpSpPr>
          <p:cNvPr id="13" name="SMARTInkShape-Group16"/>
          <p:cNvGrpSpPr/>
          <p:nvPr/>
        </p:nvGrpSpPr>
        <p:grpSpPr>
          <a:xfrm>
            <a:off x="5054203" y="1893094"/>
            <a:ext cx="1080493" cy="548320"/>
            <a:chOff x="5054203" y="1893094"/>
            <a:chExt cx="1080493" cy="548320"/>
          </a:xfrm>
        </p:grpSpPr>
        <p:sp>
          <p:nvSpPr>
            <p:cNvPr id="4" name="SMARTInkShape-36"/>
            <p:cNvSpPr/>
            <p:nvPr/>
          </p:nvSpPr>
          <p:spPr>
            <a:xfrm>
              <a:off x="5920383" y="2044898"/>
              <a:ext cx="214313" cy="89298"/>
            </a:xfrm>
            <a:custGeom>
              <a:avLst/>
              <a:gdLst/>
              <a:ahLst/>
              <a:cxnLst/>
              <a:rect l="0" t="0" r="0" b="0"/>
              <a:pathLst>
                <a:path w="214313" h="89298">
                  <a:moveTo>
                    <a:pt x="0" y="89297"/>
                  </a:moveTo>
                  <a:lnTo>
                    <a:pt x="4740" y="84557"/>
                  </a:lnTo>
                  <a:lnTo>
                    <a:pt x="12359" y="82230"/>
                  </a:lnTo>
                  <a:lnTo>
                    <a:pt x="54663" y="70817"/>
                  </a:lnTo>
                  <a:lnTo>
                    <a:pt x="89511" y="54669"/>
                  </a:lnTo>
                  <a:lnTo>
                    <a:pt x="131195" y="38507"/>
                  </a:lnTo>
                  <a:lnTo>
                    <a:pt x="169121" y="19880"/>
                  </a:lnTo>
                  <a:lnTo>
                    <a:pt x="21431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37"/>
            <p:cNvSpPr/>
            <p:nvPr/>
          </p:nvSpPr>
          <p:spPr>
            <a:xfrm>
              <a:off x="5973961" y="1893094"/>
              <a:ext cx="89298" cy="348259"/>
            </a:xfrm>
            <a:custGeom>
              <a:avLst/>
              <a:gdLst/>
              <a:ahLst/>
              <a:cxnLst/>
              <a:rect l="0" t="0" r="0" b="0"/>
              <a:pathLst>
                <a:path w="89298" h="348259">
                  <a:moveTo>
                    <a:pt x="0" y="0"/>
                  </a:moveTo>
                  <a:lnTo>
                    <a:pt x="0" y="12429"/>
                  </a:lnTo>
                  <a:lnTo>
                    <a:pt x="9094" y="55133"/>
                  </a:lnTo>
                  <a:lnTo>
                    <a:pt x="15835" y="92250"/>
                  </a:lnTo>
                  <a:lnTo>
                    <a:pt x="19905" y="125890"/>
                  </a:lnTo>
                  <a:lnTo>
                    <a:pt x="27395" y="160993"/>
                  </a:lnTo>
                  <a:lnTo>
                    <a:pt x="35899" y="196530"/>
                  </a:lnTo>
                  <a:lnTo>
                    <a:pt x="47661" y="239352"/>
                  </a:lnTo>
                  <a:lnTo>
                    <a:pt x="65487" y="282097"/>
                  </a:lnTo>
                  <a:lnTo>
                    <a:pt x="85328" y="324405"/>
                  </a:lnTo>
                  <a:lnTo>
                    <a:pt x="89297" y="34825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38"/>
            <p:cNvSpPr/>
            <p:nvPr/>
          </p:nvSpPr>
          <p:spPr>
            <a:xfrm>
              <a:off x="5857875" y="2071688"/>
              <a:ext cx="116087" cy="192281"/>
            </a:xfrm>
            <a:custGeom>
              <a:avLst/>
              <a:gdLst/>
              <a:ahLst/>
              <a:cxnLst/>
              <a:rect l="0" t="0" r="0" b="0"/>
              <a:pathLst>
                <a:path w="116087" h="192281">
                  <a:moveTo>
                    <a:pt x="0" y="0"/>
                  </a:moveTo>
                  <a:lnTo>
                    <a:pt x="0" y="40139"/>
                  </a:lnTo>
                  <a:lnTo>
                    <a:pt x="0" y="80949"/>
                  </a:lnTo>
                  <a:lnTo>
                    <a:pt x="2646" y="125091"/>
                  </a:lnTo>
                  <a:lnTo>
                    <a:pt x="8121" y="141916"/>
                  </a:lnTo>
                  <a:lnTo>
                    <a:pt x="35236" y="177579"/>
                  </a:lnTo>
                  <a:lnTo>
                    <a:pt x="38373" y="180893"/>
                  </a:lnTo>
                  <a:lnTo>
                    <a:pt x="47151" y="184577"/>
                  </a:lnTo>
                  <a:lnTo>
                    <a:pt x="56675" y="187206"/>
                  </a:lnTo>
                  <a:lnTo>
                    <a:pt x="64215" y="191681"/>
                  </a:lnTo>
                  <a:lnTo>
                    <a:pt x="68607" y="192280"/>
                  </a:lnTo>
                  <a:lnTo>
                    <a:pt x="78778" y="190298"/>
                  </a:lnTo>
                  <a:lnTo>
                    <a:pt x="90921" y="183605"/>
                  </a:lnTo>
                  <a:lnTo>
                    <a:pt x="116086" y="16073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39"/>
            <p:cNvSpPr/>
            <p:nvPr/>
          </p:nvSpPr>
          <p:spPr>
            <a:xfrm>
              <a:off x="5715000" y="2099009"/>
              <a:ext cx="71439" cy="195922"/>
            </a:xfrm>
            <a:custGeom>
              <a:avLst/>
              <a:gdLst/>
              <a:ahLst/>
              <a:cxnLst/>
              <a:rect l="0" t="0" r="0" b="0"/>
              <a:pathLst>
                <a:path w="71439" h="195922">
                  <a:moveTo>
                    <a:pt x="0" y="97694"/>
                  </a:moveTo>
                  <a:lnTo>
                    <a:pt x="12429" y="97694"/>
                  </a:lnTo>
                  <a:lnTo>
                    <a:pt x="14239" y="96702"/>
                  </a:lnTo>
                  <a:lnTo>
                    <a:pt x="15446" y="95048"/>
                  </a:lnTo>
                  <a:lnTo>
                    <a:pt x="16250" y="92954"/>
                  </a:lnTo>
                  <a:lnTo>
                    <a:pt x="17779" y="91557"/>
                  </a:lnTo>
                  <a:lnTo>
                    <a:pt x="27361" y="86670"/>
                  </a:lnTo>
                  <a:lnTo>
                    <a:pt x="30147" y="84392"/>
                  </a:lnTo>
                  <a:lnTo>
                    <a:pt x="33243" y="79214"/>
                  </a:lnTo>
                  <a:lnTo>
                    <a:pt x="43724" y="46904"/>
                  </a:lnTo>
                  <a:lnTo>
                    <a:pt x="44238" y="36756"/>
                  </a:lnTo>
                  <a:lnTo>
                    <a:pt x="41820" y="28277"/>
                  </a:lnTo>
                  <a:lnTo>
                    <a:pt x="38430" y="21202"/>
                  </a:lnTo>
                  <a:lnTo>
                    <a:pt x="35530" y="11640"/>
                  </a:lnTo>
                  <a:lnTo>
                    <a:pt x="31335" y="5539"/>
                  </a:lnTo>
                  <a:lnTo>
                    <a:pt x="26164" y="2166"/>
                  </a:lnTo>
                  <a:lnTo>
                    <a:pt x="19500" y="0"/>
                  </a:lnTo>
                  <a:lnTo>
                    <a:pt x="15942" y="2350"/>
                  </a:lnTo>
                  <a:lnTo>
                    <a:pt x="13605" y="4366"/>
                  </a:lnTo>
                  <a:lnTo>
                    <a:pt x="11007" y="11897"/>
                  </a:lnTo>
                  <a:lnTo>
                    <a:pt x="6899" y="27294"/>
                  </a:lnTo>
                  <a:lnTo>
                    <a:pt x="3066" y="39616"/>
                  </a:lnTo>
                  <a:lnTo>
                    <a:pt x="606" y="77072"/>
                  </a:lnTo>
                  <a:lnTo>
                    <a:pt x="2825" y="112089"/>
                  </a:lnTo>
                  <a:lnTo>
                    <a:pt x="17205" y="155328"/>
                  </a:lnTo>
                  <a:lnTo>
                    <a:pt x="35240" y="184781"/>
                  </a:lnTo>
                  <a:lnTo>
                    <a:pt x="41459" y="190970"/>
                  </a:lnTo>
                  <a:lnTo>
                    <a:pt x="47531" y="193720"/>
                  </a:lnTo>
                  <a:lnTo>
                    <a:pt x="71438" y="19592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40"/>
            <p:cNvSpPr/>
            <p:nvPr/>
          </p:nvSpPr>
          <p:spPr>
            <a:xfrm>
              <a:off x="5589984" y="2071688"/>
              <a:ext cx="96711" cy="369726"/>
            </a:xfrm>
            <a:custGeom>
              <a:avLst/>
              <a:gdLst/>
              <a:ahLst/>
              <a:cxnLst/>
              <a:rect l="0" t="0" r="0" b="0"/>
              <a:pathLst>
                <a:path w="96711" h="369726">
                  <a:moveTo>
                    <a:pt x="0" y="0"/>
                  </a:moveTo>
                  <a:lnTo>
                    <a:pt x="0" y="4740"/>
                  </a:lnTo>
                  <a:lnTo>
                    <a:pt x="15231" y="47268"/>
                  </a:lnTo>
                  <a:lnTo>
                    <a:pt x="24908" y="80040"/>
                  </a:lnTo>
                  <a:lnTo>
                    <a:pt x="39902" y="119737"/>
                  </a:lnTo>
                  <a:lnTo>
                    <a:pt x="55920" y="157075"/>
                  </a:lnTo>
                  <a:lnTo>
                    <a:pt x="68383" y="193274"/>
                  </a:lnTo>
                  <a:lnTo>
                    <a:pt x="82219" y="229135"/>
                  </a:lnTo>
                  <a:lnTo>
                    <a:pt x="88192" y="263904"/>
                  </a:lnTo>
                  <a:lnTo>
                    <a:pt x="96710" y="307273"/>
                  </a:lnTo>
                  <a:lnTo>
                    <a:pt x="89044" y="350108"/>
                  </a:lnTo>
                  <a:lnTo>
                    <a:pt x="82387" y="361925"/>
                  </a:lnTo>
                  <a:lnTo>
                    <a:pt x="76965" y="368553"/>
                  </a:lnTo>
                  <a:lnTo>
                    <a:pt x="74131" y="369725"/>
                  </a:lnTo>
                  <a:lnTo>
                    <a:pt x="71249" y="369515"/>
                  </a:lnTo>
                  <a:lnTo>
                    <a:pt x="65401" y="366635"/>
                  </a:lnTo>
                  <a:lnTo>
                    <a:pt x="53579" y="3571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41"/>
            <p:cNvSpPr/>
            <p:nvPr/>
          </p:nvSpPr>
          <p:spPr>
            <a:xfrm>
              <a:off x="5331023" y="1955602"/>
              <a:ext cx="214258" cy="276821"/>
            </a:xfrm>
            <a:custGeom>
              <a:avLst/>
              <a:gdLst/>
              <a:ahLst/>
              <a:cxnLst/>
              <a:rect l="0" t="0" r="0" b="0"/>
              <a:pathLst>
                <a:path w="214258" h="276821">
                  <a:moveTo>
                    <a:pt x="0" y="0"/>
                  </a:moveTo>
                  <a:lnTo>
                    <a:pt x="0" y="4740"/>
                  </a:lnTo>
                  <a:lnTo>
                    <a:pt x="18092" y="47595"/>
                  </a:lnTo>
                  <a:lnTo>
                    <a:pt x="39902" y="90677"/>
                  </a:lnTo>
                  <a:lnTo>
                    <a:pt x="60101" y="129514"/>
                  </a:lnTo>
                  <a:lnTo>
                    <a:pt x="83211" y="169264"/>
                  </a:lnTo>
                  <a:lnTo>
                    <a:pt x="104329" y="204401"/>
                  </a:lnTo>
                  <a:lnTo>
                    <a:pt x="106892" y="210899"/>
                  </a:lnTo>
                  <a:lnTo>
                    <a:pt x="115669" y="222702"/>
                  </a:lnTo>
                  <a:lnTo>
                    <a:pt x="116082" y="184018"/>
                  </a:lnTo>
                  <a:lnTo>
                    <a:pt x="117078" y="143405"/>
                  </a:lnTo>
                  <a:lnTo>
                    <a:pt x="127110" y="101077"/>
                  </a:lnTo>
                  <a:lnTo>
                    <a:pt x="129389" y="97150"/>
                  </a:lnTo>
                  <a:lnTo>
                    <a:pt x="131900" y="94532"/>
                  </a:lnTo>
                  <a:lnTo>
                    <a:pt x="145974" y="85245"/>
                  </a:lnTo>
                  <a:lnTo>
                    <a:pt x="148911" y="84611"/>
                  </a:lnTo>
                  <a:lnTo>
                    <a:pt x="151860" y="85181"/>
                  </a:lnTo>
                  <a:lnTo>
                    <a:pt x="160750" y="90723"/>
                  </a:lnTo>
                  <a:lnTo>
                    <a:pt x="175620" y="105359"/>
                  </a:lnTo>
                  <a:lnTo>
                    <a:pt x="199614" y="144415"/>
                  </a:lnTo>
                  <a:lnTo>
                    <a:pt x="209517" y="170120"/>
                  </a:lnTo>
                  <a:lnTo>
                    <a:pt x="213681" y="209632"/>
                  </a:lnTo>
                  <a:lnTo>
                    <a:pt x="214257" y="249853"/>
                  </a:lnTo>
                  <a:lnTo>
                    <a:pt x="211643" y="257558"/>
                  </a:lnTo>
                  <a:lnTo>
                    <a:pt x="208165" y="264290"/>
                  </a:lnTo>
                  <a:lnTo>
                    <a:pt x="206620" y="270590"/>
                  </a:lnTo>
                  <a:lnTo>
                    <a:pt x="205215" y="272666"/>
                  </a:lnTo>
                  <a:lnTo>
                    <a:pt x="203287" y="274051"/>
                  </a:lnTo>
                  <a:lnTo>
                    <a:pt x="196454" y="2768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42"/>
            <p:cNvSpPr/>
            <p:nvPr/>
          </p:nvSpPr>
          <p:spPr>
            <a:xfrm>
              <a:off x="5232797" y="2053828"/>
              <a:ext cx="71438" cy="142872"/>
            </a:xfrm>
            <a:custGeom>
              <a:avLst/>
              <a:gdLst/>
              <a:ahLst/>
              <a:cxnLst/>
              <a:rect l="0" t="0" r="0" b="0"/>
              <a:pathLst>
                <a:path w="71438" h="142872">
                  <a:moveTo>
                    <a:pt x="0" y="107156"/>
                  </a:moveTo>
                  <a:lnTo>
                    <a:pt x="4740" y="107156"/>
                  </a:lnTo>
                  <a:lnTo>
                    <a:pt x="6137" y="108149"/>
                  </a:lnTo>
                  <a:lnTo>
                    <a:pt x="7068" y="109802"/>
                  </a:lnTo>
                  <a:lnTo>
                    <a:pt x="9677" y="122388"/>
                  </a:lnTo>
                  <a:lnTo>
                    <a:pt x="14994" y="131072"/>
                  </a:lnTo>
                  <a:lnTo>
                    <a:pt x="16586" y="136968"/>
                  </a:lnTo>
                  <a:lnTo>
                    <a:pt x="18002" y="138937"/>
                  </a:lnTo>
                  <a:lnTo>
                    <a:pt x="19939" y="140250"/>
                  </a:lnTo>
                  <a:lnTo>
                    <a:pt x="27405" y="142097"/>
                  </a:lnTo>
                  <a:lnTo>
                    <a:pt x="52185" y="142871"/>
                  </a:lnTo>
                  <a:lnTo>
                    <a:pt x="57906" y="138133"/>
                  </a:lnTo>
                  <a:lnTo>
                    <a:pt x="60462" y="133161"/>
                  </a:lnTo>
                  <a:lnTo>
                    <a:pt x="68565" y="93879"/>
                  </a:lnTo>
                  <a:lnTo>
                    <a:pt x="71185" y="52388"/>
                  </a:lnTo>
                  <a:lnTo>
                    <a:pt x="71433" y="9564"/>
                  </a:lnTo>
                  <a:lnTo>
                    <a:pt x="7143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43"/>
            <p:cNvSpPr/>
            <p:nvPr/>
          </p:nvSpPr>
          <p:spPr>
            <a:xfrm>
              <a:off x="5054203" y="1982407"/>
              <a:ext cx="178595" cy="267607"/>
            </a:xfrm>
            <a:custGeom>
              <a:avLst/>
              <a:gdLst/>
              <a:ahLst/>
              <a:cxnLst/>
              <a:rect l="0" t="0" r="0" b="0"/>
              <a:pathLst>
                <a:path w="178595" h="267607">
                  <a:moveTo>
                    <a:pt x="178594" y="80351"/>
                  </a:moveTo>
                  <a:lnTo>
                    <a:pt x="170032" y="80351"/>
                  </a:lnTo>
                  <a:lnTo>
                    <a:pt x="154455" y="64127"/>
                  </a:lnTo>
                  <a:lnTo>
                    <a:pt x="122364" y="24284"/>
                  </a:lnTo>
                  <a:lnTo>
                    <a:pt x="106370" y="10822"/>
                  </a:lnTo>
                  <a:lnTo>
                    <a:pt x="94901" y="4801"/>
                  </a:lnTo>
                  <a:lnTo>
                    <a:pt x="65637" y="406"/>
                  </a:lnTo>
                  <a:lnTo>
                    <a:pt x="25466" y="0"/>
                  </a:lnTo>
                  <a:lnTo>
                    <a:pt x="18594" y="2637"/>
                  </a:lnTo>
                  <a:lnTo>
                    <a:pt x="15373" y="4729"/>
                  </a:lnTo>
                  <a:lnTo>
                    <a:pt x="13225" y="7116"/>
                  </a:lnTo>
                  <a:lnTo>
                    <a:pt x="10839" y="12414"/>
                  </a:lnTo>
                  <a:lnTo>
                    <a:pt x="9496" y="20975"/>
                  </a:lnTo>
                  <a:lnTo>
                    <a:pt x="22247" y="60915"/>
                  </a:lnTo>
                  <a:lnTo>
                    <a:pt x="34924" y="77789"/>
                  </a:lnTo>
                  <a:lnTo>
                    <a:pt x="78689" y="114713"/>
                  </a:lnTo>
                  <a:lnTo>
                    <a:pt x="90894" y="126692"/>
                  </a:lnTo>
                  <a:lnTo>
                    <a:pt x="94968" y="136004"/>
                  </a:lnTo>
                  <a:lnTo>
                    <a:pt x="106520" y="180493"/>
                  </a:lnTo>
                  <a:lnTo>
                    <a:pt x="105881" y="191335"/>
                  </a:lnTo>
                  <a:lnTo>
                    <a:pt x="94690" y="220361"/>
                  </a:lnTo>
                  <a:lnTo>
                    <a:pt x="80294" y="240316"/>
                  </a:lnTo>
                  <a:lnTo>
                    <a:pt x="59338" y="261011"/>
                  </a:lnTo>
                  <a:lnTo>
                    <a:pt x="51839" y="264824"/>
                  </a:lnTo>
                  <a:lnTo>
                    <a:pt x="38940" y="267272"/>
                  </a:lnTo>
                  <a:lnTo>
                    <a:pt x="32851" y="267606"/>
                  </a:lnTo>
                  <a:lnTo>
                    <a:pt x="19104" y="263054"/>
                  </a:lnTo>
                  <a:lnTo>
                    <a:pt x="0" y="2500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SMARTInkShape-Group17"/>
          <p:cNvGrpSpPr/>
          <p:nvPr/>
        </p:nvGrpSpPr>
        <p:grpSpPr>
          <a:xfrm>
            <a:off x="1651992" y="2286000"/>
            <a:ext cx="766677" cy="339329"/>
            <a:chOff x="1651992" y="2286000"/>
            <a:chExt cx="766677" cy="339329"/>
          </a:xfrm>
        </p:grpSpPr>
        <p:sp>
          <p:nvSpPr>
            <p:cNvPr id="14" name="SMARTInkShape-44"/>
            <p:cNvSpPr/>
            <p:nvPr/>
          </p:nvSpPr>
          <p:spPr>
            <a:xfrm>
              <a:off x="2169914" y="2286000"/>
              <a:ext cx="248755" cy="339329"/>
            </a:xfrm>
            <a:custGeom>
              <a:avLst/>
              <a:gdLst/>
              <a:ahLst/>
              <a:cxnLst/>
              <a:rect l="0" t="0" r="0" b="0"/>
              <a:pathLst>
                <a:path w="248755" h="339329">
                  <a:moveTo>
                    <a:pt x="0" y="0"/>
                  </a:moveTo>
                  <a:lnTo>
                    <a:pt x="4741" y="4740"/>
                  </a:lnTo>
                  <a:lnTo>
                    <a:pt x="7068" y="9714"/>
                  </a:lnTo>
                  <a:lnTo>
                    <a:pt x="21250" y="46981"/>
                  </a:lnTo>
                  <a:lnTo>
                    <a:pt x="33816" y="87957"/>
                  </a:lnTo>
                  <a:lnTo>
                    <a:pt x="51732" y="131623"/>
                  </a:lnTo>
                  <a:lnTo>
                    <a:pt x="69860" y="169205"/>
                  </a:lnTo>
                  <a:lnTo>
                    <a:pt x="88697" y="211606"/>
                  </a:lnTo>
                  <a:lnTo>
                    <a:pt x="105750" y="248066"/>
                  </a:lnTo>
                  <a:lnTo>
                    <a:pt x="111480" y="254189"/>
                  </a:lnTo>
                  <a:lnTo>
                    <a:pt x="113015" y="254788"/>
                  </a:lnTo>
                  <a:lnTo>
                    <a:pt x="114039" y="254194"/>
                  </a:lnTo>
                  <a:lnTo>
                    <a:pt x="115176" y="250889"/>
                  </a:lnTo>
                  <a:lnTo>
                    <a:pt x="116070" y="210846"/>
                  </a:lnTo>
                  <a:lnTo>
                    <a:pt x="118727" y="186496"/>
                  </a:lnTo>
                  <a:lnTo>
                    <a:pt x="121229" y="170200"/>
                  </a:lnTo>
                  <a:lnTo>
                    <a:pt x="119043" y="149869"/>
                  </a:lnTo>
                  <a:lnTo>
                    <a:pt x="126188" y="125221"/>
                  </a:lnTo>
                  <a:lnTo>
                    <a:pt x="128774" y="119200"/>
                  </a:lnTo>
                  <a:lnTo>
                    <a:pt x="132482" y="115185"/>
                  </a:lnTo>
                  <a:lnTo>
                    <a:pt x="158349" y="103473"/>
                  </a:lnTo>
                  <a:lnTo>
                    <a:pt x="163113" y="102716"/>
                  </a:lnTo>
                  <a:lnTo>
                    <a:pt x="171052" y="104522"/>
                  </a:lnTo>
                  <a:lnTo>
                    <a:pt x="208615" y="123225"/>
                  </a:lnTo>
                  <a:lnTo>
                    <a:pt x="225302" y="138155"/>
                  </a:lnTo>
                  <a:lnTo>
                    <a:pt x="243566" y="166850"/>
                  </a:lnTo>
                  <a:lnTo>
                    <a:pt x="248754" y="196669"/>
                  </a:lnTo>
                  <a:lnTo>
                    <a:pt x="248661" y="216471"/>
                  </a:lnTo>
                  <a:lnTo>
                    <a:pt x="237553" y="251688"/>
                  </a:lnTo>
                  <a:lnTo>
                    <a:pt x="218977" y="278948"/>
                  </a:lnTo>
                  <a:lnTo>
                    <a:pt x="185590" y="309450"/>
                  </a:lnTo>
                  <a:lnTo>
                    <a:pt x="156568" y="326224"/>
                  </a:lnTo>
                  <a:lnTo>
                    <a:pt x="116086" y="33932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45"/>
            <p:cNvSpPr/>
            <p:nvPr/>
          </p:nvSpPr>
          <p:spPr>
            <a:xfrm>
              <a:off x="2035969" y="2393156"/>
              <a:ext cx="89287" cy="178436"/>
            </a:xfrm>
            <a:custGeom>
              <a:avLst/>
              <a:gdLst/>
              <a:ahLst/>
              <a:cxnLst/>
              <a:rect l="0" t="0" r="0" b="0"/>
              <a:pathLst>
                <a:path w="89287" h="178436">
                  <a:moveTo>
                    <a:pt x="0" y="35719"/>
                  </a:moveTo>
                  <a:lnTo>
                    <a:pt x="4740" y="40459"/>
                  </a:lnTo>
                  <a:lnTo>
                    <a:pt x="7068" y="48078"/>
                  </a:lnTo>
                  <a:lnTo>
                    <a:pt x="11024" y="63524"/>
                  </a:lnTo>
                  <a:lnTo>
                    <a:pt x="26973" y="100962"/>
                  </a:lnTo>
                  <a:lnTo>
                    <a:pt x="35773" y="120534"/>
                  </a:lnTo>
                  <a:lnTo>
                    <a:pt x="68241" y="160066"/>
                  </a:lnTo>
                  <a:lnTo>
                    <a:pt x="71009" y="166391"/>
                  </a:lnTo>
                  <a:lnTo>
                    <a:pt x="78939" y="176791"/>
                  </a:lnTo>
                  <a:lnTo>
                    <a:pt x="82378" y="177792"/>
                  </a:lnTo>
                  <a:lnTo>
                    <a:pt x="87930" y="178435"/>
                  </a:lnTo>
                  <a:lnTo>
                    <a:pt x="88386" y="177496"/>
                  </a:lnTo>
                  <a:lnTo>
                    <a:pt x="89286" y="139300"/>
                  </a:lnTo>
                  <a:lnTo>
                    <a:pt x="86649" y="97756"/>
                  </a:lnTo>
                  <a:lnTo>
                    <a:pt x="81608" y="57675"/>
                  </a:lnTo>
                  <a:lnTo>
                    <a:pt x="80530" y="14761"/>
                  </a:lnTo>
                  <a:lnTo>
                    <a:pt x="8036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46"/>
            <p:cNvSpPr/>
            <p:nvPr/>
          </p:nvSpPr>
          <p:spPr>
            <a:xfrm>
              <a:off x="1902024" y="2404004"/>
              <a:ext cx="116087" cy="185069"/>
            </a:xfrm>
            <a:custGeom>
              <a:avLst/>
              <a:gdLst/>
              <a:ahLst/>
              <a:cxnLst/>
              <a:rect l="0" t="0" r="0" b="0"/>
              <a:pathLst>
                <a:path w="116087" h="185069">
                  <a:moveTo>
                    <a:pt x="0" y="158816"/>
                  </a:moveTo>
                  <a:lnTo>
                    <a:pt x="13302" y="158816"/>
                  </a:lnTo>
                  <a:lnTo>
                    <a:pt x="18479" y="156170"/>
                  </a:lnTo>
                  <a:lnTo>
                    <a:pt x="21249" y="154076"/>
                  </a:lnTo>
                  <a:lnTo>
                    <a:pt x="24327" y="149103"/>
                  </a:lnTo>
                  <a:lnTo>
                    <a:pt x="26687" y="143585"/>
                  </a:lnTo>
                  <a:lnTo>
                    <a:pt x="40931" y="119906"/>
                  </a:lnTo>
                  <a:lnTo>
                    <a:pt x="43547" y="108041"/>
                  </a:lnTo>
                  <a:lnTo>
                    <a:pt x="44605" y="63443"/>
                  </a:lnTo>
                  <a:lnTo>
                    <a:pt x="35551" y="22879"/>
                  </a:lnTo>
                  <a:lnTo>
                    <a:pt x="26696" y="2399"/>
                  </a:lnTo>
                  <a:lnTo>
                    <a:pt x="24743" y="960"/>
                  </a:lnTo>
                  <a:lnTo>
                    <a:pt x="22448" y="0"/>
                  </a:lnTo>
                  <a:lnTo>
                    <a:pt x="20918" y="353"/>
                  </a:lnTo>
                  <a:lnTo>
                    <a:pt x="19899" y="1580"/>
                  </a:lnTo>
                  <a:lnTo>
                    <a:pt x="17773" y="5590"/>
                  </a:lnTo>
                  <a:lnTo>
                    <a:pt x="5549" y="23863"/>
                  </a:lnTo>
                  <a:lnTo>
                    <a:pt x="1644" y="40337"/>
                  </a:lnTo>
                  <a:lnTo>
                    <a:pt x="144" y="83212"/>
                  </a:lnTo>
                  <a:lnTo>
                    <a:pt x="7157" y="114116"/>
                  </a:lnTo>
                  <a:lnTo>
                    <a:pt x="23918" y="151605"/>
                  </a:lnTo>
                  <a:lnTo>
                    <a:pt x="47629" y="179487"/>
                  </a:lnTo>
                  <a:lnTo>
                    <a:pt x="56225" y="182886"/>
                  </a:lnTo>
                  <a:lnTo>
                    <a:pt x="73173" y="185068"/>
                  </a:lnTo>
                  <a:lnTo>
                    <a:pt x="87716" y="180706"/>
                  </a:lnTo>
                  <a:lnTo>
                    <a:pt x="106556" y="170138"/>
                  </a:lnTo>
                  <a:lnTo>
                    <a:pt x="109732" y="169341"/>
                  </a:lnTo>
                  <a:lnTo>
                    <a:pt x="111850" y="167817"/>
                  </a:lnTo>
                  <a:lnTo>
                    <a:pt x="113262" y="165809"/>
                  </a:lnTo>
                  <a:lnTo>
                    <a:pt x="116086" y="15881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47"/>
            <p:cNvSpPr/>
            <p:nvPr/>
          </p:nvSpPr>
          <p:spPr>
            <a:xfrm>
              <a:off x="1651992" y="2384227"/>
              <a:ext cx="116087" cy="240943"/>
            </a:xfrm>
            <a:custGeom>
              <a:avLst/>
              <a:gdLst/>
              <a:ahLst/>
              <a:cxnLst/>
              <a:rect l="0" t="0" r="0" b="0"/>
              <a:pathLst>
                <a:path w="116087" h="240943">
                  <a:moveTo>
                    <a:pt x="0" y="71437"/>
                  </a:moveTo>
                  <a:lnTo>
                    <a:pt x="0" y="76177"/>
                  </a:lnTo>
                  <a:lnTo>
                    <a:pt x="2646" y="81150"/>
                  </a:lnTo>
                  <a:lnTo>
                    <a:pt x="12429" y="97168"/>
                  </a:lnTo>
                  <a:lnTo>
                    <a:pt x="29504" y="132336"/>
                  </a:lnTo>
                  <a:lnTo>
                    <a:pt x="60101" y="176590"/>
                  </a:lnTo>
                  <a:lnTo>
                    <a:pt x="86227" y="219011"/>
                  </a:lnTo>
                  <a:lnTo>
                    <a:pt x="94230" y="228823"/>
                  </a:lnTo>
                  <a:lnTo>
                    <a:pt x="96451" y="234983"/>
                  </a:lnTo>
                  <a:lnTo>
                    <a:pt x="98035" y="237022"/>
                  </a:lnTo>
                  <a:lnTo>
                    <a:pt x="106743" y="240942"/>
                  </a:lnTo>
                  <a:lnTo>
                    <a:pt x="107152" y="200572"/>
                  </a:lnTo>
                  <a:lnTo>
                    <a:pt x="107156" y="159108"/>
                  </a:lnTo>
                  <a:lnTo>
                    <a:pt x="107156" y="115176"/>
                  </a:lnTo>
                  <a:lnTo>
                    <a:pt x="107157" y="73021"/>
                  </a:lnTo>
                  <a:lnTo>
                    <a:pt x="108149" y="43160"/>
                  </a:lnTo>
                  <a:lnTo>
                    <a:pt x="11608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SMARTInkShape-Group18"/>
          <p:cNvGrpSpPr/>
          <p:nvPr/>
        </p:nvGrpSpPr>
        <p:grpSpPr>
          <a:xfrm>
            <a:off x="1759149" y="3152180"/>
            <a:ext cx="678099" cy="321419"/>
            <a:chOff x="1759149" y="3152180"/>
            <a:chExt cx="678099" cy="321419"/>
          </a:xfrm>
        </p:grpSpPr>
        <p:sp>
          <p:nvSpPr>
            <p:cNvPr id="19" name="SMARTInkShape-48"/>
            <p:cNvSpPr/>
            <p:nvPr/>
          </p:nvSpPr>
          <p:spPr>
            <a:xfrm>
              <a:off x="2268141" y="3152180"/>
              <a:ext cx="169107" cy="258962"/>
            </a:xfrm>
            <a:custGeom>
              <a:avLst/>
              <a:gdLst/>
              <a:ahLst/>
              <a:cxnLst/>
              <a:rect l="0" t="0" r="0" b="0"/>
              <a:pathLst>
                <a:path w="169107" h="258962">
                  <a:moveTo>
                    <a:pt x="0" y="0"/>
                  </a:moveTo>
                  <a:lnTo>
                    <a:pt x="992" y="31044"/>
                  </a:lnTo>
                  <a:lnTo>
                    <a:pt x="7688" y="64440"/>
                  </a:lnTo>
                  <a:lnTo>
                    <a:pt x="8684" y="99600"/>
                  </a:lnTo>
                  <a:lnTo>
                    <a:pt x="11527" y="138442"/>
                  </a:lnTo>
                  <a:lnTo>
                    <a:pt x="17025" y="172057"/>
                  </a:lnTo>
                  <a:lnTo>
                    <a:pt x="18604" y="190326"/>
                  </a:lnTo>
                  <a:lnTo>
                    <a:pt x="26756" y="223040"/>
                  </a:lnTo>
                  <a:lnTo>
                    <a:pt x="31519" y="223182"/>
                  </a:lnTo>
                  <a:lnTo>
                    <a:pt x="32919" y="222210"/>
                  </a:lnTo>
                  <a:lnTo>
                    <a:pt x="33852" y="220569"/>
                  </a:lnTo>
                  <a:lnTo>
                    <a:pt x="35350" y="210808"/>
                  </a:lnTo>
                  <a:lnTo>
                    <a:pt x="38316" y="191092"/>
                  </a:lnTo>
                  <a:lnTo>
                    <a:pt x="53806" y="152118"/>
                  </a:lnTo>
                  <a:lnTo>
                    <a:pt x="65529" y="128053"/>
                  </a:lnTo>
                  <a:lnTo>
                    <a:pt x="74103" y="118759"/>
                  </a:lnTo>
                  <a:lnTo>
                    <a:pt x="83536" y="112313"/>
                  </a:lnTo>
                  <a:lnTo>
                    <a:pt x="91036" y="109448"/>
                  </a:lnTo>
                  <a:lnTo>
                    <a:pt x="94425" y="109676"/>
                  </a:lnTo>
                  <a:lnTo>
                    <a:pt x="109639" y="114526"/>
                  </a:lnTo>
                  <a:lnTo>
                    <a:pt x="119173" y="116384"/>
                  </a:lnTo>
                  <a:lnTo>
                    <a:pt x="131112" y="124001"/>
                  </a:lnTo>
                  <a:lnTo>
                    <a:pt x="149775" y="143850"/>
                  </a:lnTo>
                  <a:lnTo>
                    <a:pt x="163310" y="166879"/>
                  </a:lnTo>
                  <a:lnTo>
                    <a:pt x="168409" y="189545"/>
                  </a:lnTo>
                  <a:lnTo>
                    <a:pt x="169106" y="197682"/>
                  </a:lnTo>
                  <a:lnTo>
                    <a:pt x="160537" y="228265"/>
                  </a:lnTo>
                  <a:lnTo>
                    <a:pt x="148410" y="243955"/>
                  </a:lnTo>
                  <a:lnTo>
                    <a:pt x="140043" y="247330"/>
                  </a:lnTo>
                  <a:lnTo>
                    <a:pt x="130702" y="249823"/>
                  </a:lnTo>
                  <a:lnTo>
                    <a:pt x="118873" y="255812"/>
                  </a:lnTo>
                  <a:lnTo>
                    <a:pt x="80367" y="25896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49"/>
            <p:cNvSpPr/>
            <p:nvPr/>
          </p:nvSpPr>
          <p:spPr>
            <a:xfrm>
              <a:off x="2116336" y="3259336"/>
              <a:ext cx="44649" cy="159455"/>
            </a:xfrm>
            <a:custGeom>
              <a:avLst/>
              <a:gdLst/>
              <a:ahLst/>
              <a:cxnLst/>
              <a:rect l="0" t="0" r="0" b="0"/>
              <a:pathLst>
                <a:path w="44649" h="159455">
                  <a:moveTo>
                    <a:pt x="0" y="62508"/>
                  </a:moveTo>
                  <a:lnTo>
                    <a:pt x="992" y="93552"/>
                  </a:lnTo>
                  <a:lnTo>
                    <a:pt x="8102" y="121968"/>
                  </a:lnTo>
                  <a:lnTo>
                    <a:pt x="8897" y="146683"/>
                  </a:lnTo>
                  <a:lnTo>
                    <a:pt x="9900" y="148390"/>
                  </a:lnTo>
                  <a:lnTo>
                    <a:pt x="11561" y="149529"/>
                  </a:lnTo>
                  <a:lnTo>
                    <a:pt x="16615" y="151355"/>
                  </a:lnTo>
                  <a:lnTo>
                    <a:pt x="17306" y="154251"/>
                  </a:lnTo>
                  <a:lnTo>
                    <a:pt x="17750" y="159454"/>
                  </a:lnTo>
                  <a:lnTo>
                    <a:pt x="17859" y="118414"/>
                  </a:lnTo>
                  <a:lnTo>
                    <a:pt x="25548" y="78546"/>
                  </a:lnTo>
                  <a:lnTo>
                    <a:pt x="36339" y="38125"/>
                  </a:lnTo>
                  <a:lnTo>
                    <a:pt x="42186" y="18572"/>
                  </a:lnTo>
                  <a:lnTo>
                    <a:pt x="4464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50"/>
            <p:cNvSpPr/>
            <p:nvPr/>
          </p:nvSpPr>
          <p:spPr>
            <a:xfrm>
              <a:off x="1946672" y="3259537"/>
              <a:ext cx="116087" cy="168937"/>
            </a:xfrm>
            <a:custGeom>
              <a:avLst/>
              <a:gdLst/>
              <a:ahLst/>
              <a:cxnLst/>
              <a:rect l="0" t="0" r="0" b="0"/>
              <a:pathLst>
                <a:path w="116087" h="168937">
                  <a:moveTo>
                    <a:pt x="0" y="133744"/>
                  </a:moveTo>
                  <a:lnTo>
                    <a:pt x="7688" y="133744"/>
                  </a:lnTo>
                  <a:lnTo>
                    <a:pt x="46420" y="103933"/>
                  </a:lnTo>
                  <a:lnTo>
                    <a:pt x="65379" y="73686"/>
                  </a:lnTo>
                  <a:lnTo>
                    <a:pt x="85322" y="32510"/>
                  </a:lnTo>
                  <a:lnTo>
                    <a:pt x="89142" y="2084"/>
                  </a:lnTo>
                  <a:lnTo>
                    <a:pt x="88201" y="1322"/>
                  </a:lnTo>
                  <a:lnTo>
                    <a:pt x="82137" y="250"/>
                  </a:lnTo>
                  <a:lnTo>
                    <a:pt x="76854" y="0"/>
                  </a:lnTo>
                  <a:lnTo>
                    <a:pt x="71199" y="2534"/>
                  </a:lnTo>
                  <a:lnTo>
                    <a:pt x="59484" y="12245"/>
                  </a:lnTo>
                  <a:lnTo>
                    <a:pt x="47616" y="31840"/>
                  </a:lnTo>
                  <a:lnTo>
                    <a:pt x="29765" y="73498"/>
                  </a:lnTo>
                  <a:lnTo>
                    <a:pt x="21828" y="91860"/>
                  </a:lnTo>
                  <a:lnTo>
                    <a:pt x="18014" y="134948"/>
                  </a:lnTo>
                  <a:lnTo>
                    <a:pt x="20574" y="141886"/>
                  </a:lnTo>
                  <a:lnTo>
                    <a:pt x="38854" y="163464"/>
                  </a:lnTo>
                  <a:lnTo>
                    <a:pt x="44719" y="166796"/>
                  </a:lnTo>
                  <a:lnTo>
                    <a:pt x="56245" y="168673"/>
                  </a:lnTo>
                  <a:lnTo>
                    <a:pt x="61309" y="168936"/>
                  </a:lnTo>
                  <a:lnTo>
                    <a:pt x="69582" y="166583"/>
                  </a:lnTo>
                  <a:lnTo>
                    <a:pt x="106556" y="145245"/>
                  </a:lnTo>
                  <a:lnTo>
                    <a:pt x="116086" y="14267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51"/>
            <p:cNvSpPr/>
            <p:nvPr/>
          </p:nvSpPr>
          <p:spPr>
            <a:xfrm>
              <a:off x="1759149" y="3259336"/>
              <a:ext cx="133946" cy="214263"/>
            </a:xfrm>
            <a:custGeom>
              <a:avLst/>
              <a:gdLst/>
              <a:ahLst/>
              <a:cxnLst/>
              <a:rect l="0" t="0" r="0" b="0"/>
              <a:pathLst>
                <a:path w="133946" h="214263">
                  <a:moveTo>
                    <a:pt x="0" y="17859"/>
                  </a:moveTo>
                  <a:lnTo>
                    <a:pt x="4740" y="22600"/>
                  </a:lnTo>
                  <a:lnTo>
                    <a:pt x="7067" y="27573"/>
                  </a:lnTo>
                  <a:lnTo>
                    <a:pt x="21249" y="64840"/>
                  </a:lnTo>
                  <a:lnTo>
                    <a:pt x="31831" y="99679"/>
                  </a:lnTo>
                  <a:lnTo>
                    <a:pt x="37596" y="138458"/>
                  </a:lnTo>
                  <a:lnTo>
                    <a:pt x="43498" y="152818"/>
                  </a:lnTo>
                  <a:lnTo>
                    <a:pt x="55993" y="172059"/>
                  </a:lnTo>
                  <a:lnTo>
                    <a:pt x="62562" y="189335"/>
                  </a:lnTo>
                  <a:lnTo>
                    <a:pt x="76262" y="204565"/>
                  </a:lnTo>
                  <a:lnTo>
                    <a:pt x="77630" y="207814"/>
                  </a:lnTo>
                  <a:lnTo>
                    <a:pt x="79535" y="209980"/>
                  </a:lnTo>
                  <a:lnTo>
                    <a:pt x="88858" y="214143"/>
                  </a:lnTo>
                  <a:lnTo>
                    <a:pt x="93907" y="214262"/>
                  </a:lnTo>
                  <a:lnTo>
                    <a:pt x="95347" y="213287"/>
                  </a:lnTo>
                  <a:lnTo>
                    <a:pt x="96306" y="211644"/>
                  </a:lnTo>
                  <a:lnTo>
                    <a:pt x="97657" y="204592"/>
                  </a:lnTo>
                  <a:lnTo>
                    <a:pt x="98965" y="198086"/>
                  </a:lnTo>
                  <a:lnTo>
                    <a:pt x="104288" y="182274"/>
                  </a:lnTo>
                  <a:lnTo>
                    <a:pt x="106778" y="142184"/>
                  </a:lnTo>
                  <a:lnTo>
                    <a:pt x="114174" y="98135"/>
                  </a:lnTo>
                  <a:lnTo>
                    <a:pt x="118165" y="74056"/>
                  </a:lnTo>
                  <a:lnTo>
                    <a:pt x="129355" y="29919"/>
                  </a:lnTo>
                  <a:lnTo>
                    <a:pt x="133340" y="9733"/>
                  </a:lnTo>
                  <a:lnTo>
                    <a:pt x="13394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SMARTInkShape-Group19"/>
          <p:cNvGrpSpPr/>
          <p:nvPr/>
        </p:nvGrpSpPr>
        <p:grpSpPr>
          <a:xfrm>
            <a:off x="2580680" y="3946922"/>
            <a:ext cx="1107282" cy="561998"/>
            <a:chOff x="2580680" y="3946922"/>
            <a:chExt cx="1107282" cy="561998"/>
          </a:xfrm>
        </p:grpSpPr>
        <p:sp>
          <p:nvSpPr>
            <p:cNvPr id="24" name="SMARTInkShape-52"/>
            <p:cNvSpPr/>
            <p:nvPr/>
          </p:nvSpPr>
          <p:spPr>
            <a:xfrm>
              <a:off x="3178969" y="4000500"/>
              <a:ext cx="8930" cy="8931"/>
            </a:xfrm>
            <a:custGeom>
              <a:avLst/>
              <a:gdLst/>
              <a:ahLst/>
              <a:cxnLst/>
              <a:rect l="0" t="0" r="0" b="0"/>
              <a:pathLst>
                <a:path w="8930" h="8931">
                  <a:moveTo>
                    <a:pt x="8929" y="0"/>
                  </a:moveTo>
                  <a:lnTo>
                    <a:pt x="0" y="89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53"/>
            <p:cNvSpPr/>
            <p:nvPr/>
          </p:nvSpPr>
          <p:spPr>
            <a:xfrm>
              <a:off x="3518297" y="4152305"/>
              <a:ext cx="169665" cy="26790"/>
            </a:xfrm>
            <a:custGeom>
              <a:avLst/>
              <a:gdLst/>
              <a:ahLst/>
              <a:cxnLst/>
              <a:rect l="0" t="0" r="0" b="0"/>
              <a:pathLst>
                <a:path w="169665" h="26790">
                  <a:moveTo>
                    <a:pt x="0" y="26789"/>
                  </a:moveTo>
                  <a:lnTo>
                    <a:pt x="4740" y="26789"/>
                  </a:lnTo>
                  <a:lnTo>
                    <a:pt x="33420" y="19100"/>
                  </a:lnTo>
                  <a:lnTo>
                    <a:pt x="69955" y="17112"/>
                  </a:lnTo>
                  <a:lnTo>
                    <a:pt x="106864" y="8194"/>
                  </a:lnTo>
                  <a:lnTo>
                    <a:pt x="144637" y="1079"/>
                  </a:lnTo>
                  <a:lnTo>
                    <a:pt x="169664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54"/>
            <p:cNvSpPr/>
            <p:nvPr/>
          </p:nvSpPr>
          <p:spPr>
            <a:xfrm>
              <a:off x="3589734" y="3946922"/>
              <a:ext cx="53580" cy="375048"/>
            </a:xfrm>
            <a:custGeom>
              <a:avLst/>
              <a:gdLst/>
              <a:ahLst/>
              <a:cxnLst/>
              <a:rect l="0" t="0" r="0" b="0"/>
              <a:pathLst>
                <a:path w="53580" h="375048">
                  <a:moveTo>
                    <a:pt x="0" y="0"/>
                  </a:moveTo>
                  <a:lnTo>
                    <a:pt x="0" y="39217"/>
                  </a:lnTo>
                  <a:lnTo>
                    <a:pt x="0" y="80827"/>
                  </a:lnTo>
                  <a:lnTo>
                    <a:pt x="0" y="118822"/>
                  </a:lnTo>
                  <a:lnTo>
                    <a:pt x="4741" y="159511"/>
                  </a:lnTo>
                  <a:lnTo>
                    <a:pt x="9095" y="197203"/>
                  </a:lnTo>
                  <a:lnTo>
                    <a:pt x="18480" y="239191"/>
                  </a:lnTo>
                  <a:lnTo>
                    <a:pt x="25148" y="276443"/>
                  </a:lnTo>
                  <a:lnTo>
                    <a:pt x="36287" y="318773"/>
                  </a:lnTo>
                  <a:lnTo>
                    <a:pt x="42171" y="338529"/>
                  </a:lnTo>
                  <a:lnTo>
                    <a:pt x="46561" y="356951"/>
                  </a:lnTo>
                  <a:lnTo>
                    <a:pt x="53579" y="37504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55"/>
            <p:cNvSpPr/>
            <p:nvPr/>
          </p:nvSpPr>
          <p:spPr>
            <a:xfrm>
              <a:off x="3376523" y="4071938"/>
              <a:ext cx="150705" cy="214035"/>
            </a:xfrm>
            <a:custGeom>
              <a:avLst/>
              <a:gdLst/>
              <a:ahLst/>
              <a:cxnLst/>
              <a:rect l="0" t="0" r="0" b="0"/>
              <a:pathLst>
                <a:path w="150705" h="214035">
                  <a:moveTo>
                    <a:pt x="43547" y="0"/>
                  </a:moveTo>
                  <a:lnTo>
                    <a:pt x="18388" y="27804"/>
                  </a:lnTo>
                  <a:lnTo>
                    <a:pt x="5174" y="50802"/>
                  </a:lnTo>
                  <a:lnTo>
                    <a:pt x="138" y="80590"/>
                  </a:lnTo>
                  <a:lnTo>
                    <a:pt x="0" y="124957"/>
                  </a:lnTo>
                  <a:lnTo>
                    <a:pt x="16997" y="169486"/>
                  </a:lnTo>
                  <a:lnTo>
                    <a:pt x="23810" y="180499"/>
                  </a:lnTo>
                  <a:lnTo>
                    <a:pt x="49674" y="207195"/>
                  </a:lnTo>
                  <a:lnTo>
                    <a:pt x="59830" y="211149"/>
                  </a:lnTo>
                  <a:lnTo>
                    <a:pt x="94272" y="214034"/>
                  </a:lnTo>
                  <a:lnTo>
                    <a:pt x="112045" y="209489"/>
                  </a:lnTo>
                  <a:lnTo>
                    <a:pt x="139133" y="196209"/>
                  </a:lnTo>
                  <a:lnTo>
                    <a:pt x="150704" y="18752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56"/>
            <p:cNvSpPr/>
            <p:nvPr/>
          </p:nvSpPr>
          <p:spPr>
            <a:xfrm>
              <a:off x="3196828" y="4091225"/>
              <a:ext cx="124852" cy="168237"/>
            </a:xfrm>
            <a:custGeom>
              <a:avLst/>
              <a:gdLst/>
              <a:ahLst/>
              <a:cxnLst/>
              <a:rect l="0" t="0" r="0" b="0"/>
              <a:pathLst>
                <a:path w="124852" h="168237">
                  <a:moveTo>
                    <a:pt x="0" y="96798"/>
                  </a:moveTo>
                  <a:lnTo>
                    <a:pt x="13302" y="96798"/>
                  </a:lnTo>
                  <a:lnTo>
                    <a:pt x="18480" y="94153"/>
                  </a:lnTo>
                  <a:lnTo>
                    <a:pt x="21250" y="92058"/>
                  </a:lnTo>
                  <a:lnTo>
                    <a:pt x="29619" y="89731"/>
                  </a:lnTo>
                  <a:lnTo>
                    <a:pt x="38961" y="87704"/>
                  </a:lnTo>
                  <a:lnTo>
                    <a:pt x="73067" y="66910"/>
                  </a:lnTo>
                  <a:lnTo>
                    <a:pt x="112259" y="36273"/>
                  </a:lnTo>
                  <a:lnTo>
                    <a:pt x="120795" y="22200"/>
                  </a:lnTo>
                  <a:lnTo>
                    <a:pt x="124460" y="9633"/>
                  </a:lnTo>
                  <a:lnTo>
                    <a:pt x="124851" y="3393"/>
                  </a:lnTo>
                  <a:lnTo>
                    <a:pt x="123914" y="1786"/>
                  </a:lnTo>
                  <a:lnTo>
                    <a:pt x="122297" y="714"/>
                  </a:lnTo>
                  <a:lnTo>
                    <a:pt x="120227" y="0"/>
                  </a:lnTo>
                  <a:lnTo>
                    <a:pt x="117854" y="516"/>
                  </a:lnTo>
                  <a:lnTo>
                    <a:pt x="108783" y="4991"/>
                  </a:lnTo>
                  <a:lnTo>
                    <a:pt x="99280" y="6386"/>
                  </a:lnTo>
                  <a:lnTo>
                    <a:pt x="94960" y="8742"/>
                  </a:lnTo>
                  <a:lnTo>
                    <a:pt x="68513" y="32754"/>
                  </a:lnTo>
                  <a:lnTo>
                    <a:pt x="47891" y="72459"/>
                  </a:lnTo>
                  <a:lnTo>
                    <a:pt x="30781" y="108658"/>
                  </a:lnTo>
                  <a:lnTo>
                    <a:pt x="28563" y="120590"/>
                  </a:lnTo>
                  <a:lnTo>
                    <a:pt x="30223" y="129862"/>
                  </a:lnTo>
                  <a:lnTo>
                    <a:pt x="34090" y="140660"/>
                  </a:lnTo>
                  <a:lnTo>
                    <a:pt x="34633" y="143899"/>
                  </a:lnTo>
                  <a:lnTo>
                    <a:pt x="37882" y="150143"/>
                  </a:lnTo>
                  <a:lnTo>
                    <a:pt x="48052" y="162237"/>
                  </a:lnTo>
                  <a:lnTo>
                    <a:pt x="56414" y="165569"/>
                  </a:lnTo>
                  <a:lnTo>
                    <a:pt x="89297" y="16823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57"/>
            <p:cNvSpPr/>
            <p:nvPr/>
          </p:nvSpPr>
          <p:spPr>
            <a:xfrm>
              <a:off x="3062883" y="4098727"/>
              <a:ext cx="98227" cy="410193"/>
            </a:xfrm>
            <a:custGeom>
              <a:avLst/>
              <a:gdLst/>
              <a:ahLst/>
              <a:cxnLst/>
              <a:rect l="0" t="0" r="0" b="0"/>
              <a:pathLst>
                <a:path w="98227" h="410193">
                  <a:moveTo>
                    <a:pt x="98226" y="0"/>
                  </a:moveTo>
                  <a:lnTo>
                    <a:pt x="98226" y="39292"/>
                  </a:lnTo>
                  <a:lnTo>
                    <a:pt x="98226" y="79272"/>
                  </a:lnTo>
                  <a:lnTo>
                    <a:pt x="98226" y="113666"/>
                  </a:lnTo>
                  <a:lnTo>
                    <a:pt x="98226" y="149985"/>
                  </a:lnTo>
                  <a:lnTo>
                    <a:pt x="98226" y="190732"/>
                  </a:lnTo>
                  <a:lnTo>
                    <a:pt x="98226" y="228382"/>
                  </a:lnTo>
                  <a:lnTo>
                    <a:pt x="97234" y="263680"/>
                  </a:lnTo>
                  <a:lnTo>
                    <a:pt x="91159" y="302778"/>
                  </a:lnTo>
                  <a:lnTo>
                    <a:pt x="84924" y="339163"/>
                  </a:lnTo>
                  <a:lnTo>
                    <a:pt x="73079" y="380462"/>
                  </a:lnTo>
                  <a:lnTo>
                    <a:pt x="69521" y="390021"/>
                  </a:lnTo>
                  <a:lnTo>
                    <a:pt x="59153" y="404242"/>
                  </a:lnTo>
                  <a:lnTo>
                    <a:pt x="53410" y="407866"/>
                  </a:lnTo>
                  <a:lnTo>
                    <a:pt x="46379" y="410192"/>
                  </a:lnTo>
                  <a:lnTo>
                    <a:pt x="35680" y="401115"/>
                  </a:lnTo>
                  <a:lnTo>
                    <a:pt x="24683" y="385857"/>
                  </a:lnTo>
                  <a:lnTo>
                    <a:pt x="6029" y="343449"/>
                  </a:lnTo>
                  <a:lnTo>
                    <a:pt x="0" y="32146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58"/>
            <p:cNvSpPr/>
            <p:nvPr/>
          </p:nvSpPr>
          <p:spPr>
            <a:xfrm>
              <a:off x="3009305" y="4009430"/>
              <a:ext cx="106634" cy="240609"/>
            </a:xfrm>
            <a:custGeom>
              <a:avLst/>
              <a:gdLst/>
              <a:ahLst/>
              <a:cxnLst/>
              <a:rect l="0" t="0" r="0" b="0"/>
              <a:pathLst>
                <a:path w="106634" h="240609">
                  <a:moveTo>
                    <a:pt x="0" y="0"/>
                  </a:moveTo>
                  <a:lnTo>
                    <a:pt x="0" y="4740"/>
                  </a:lnTo>
                  <a:lnTo>
                    <a:pt x="2646" y="9713"/>
                  </a:lnTo>
                  <a:lnTo>
                    <a:pt x="4740" y="12428"/>
                  </a:lnTo>
                  <a:lnTo>
                    <a:pt x="7067" y="20737"/>
                  </a:lnTo>
                  <a:lnTo>
                    <a:pt x="8820" y="64440"/>
                  </a:lnTo>
                  <a:lnTo>
                    <a:pt x="8915" y="107410"/>
                  </a:lnTo>
                  <a:lnTo>
                    <a:pt x="8928" y="151043"/>
                  </a:lnTo>
                  <a:lnTo>
                    <a:pt x="8929" y="193263"/>
                  </a:lnTo>
                  <a:lnTo>
                    <a:pt x="8929" y="218115"/>
                  </a:lnTo>
                  <a:lnTo>
                    <a:pt x="7937" y="219824"/>
                  </a:lnTo>
                  <a:lnTo>
                    <a:pt x="6284" y="220963"/>
                  </a:lnTo>
                  <a:lnTo>
                    <a:pt x="4189" y="221723"/>
                  </a:lnTo>
                  <a:lnTo>
                    <a:pt x="2793" y="221237"/>
                  </a:lnTo>
                  <a:lnTo>
                    <a:pt x="1862" y="219921"/>
                  </a:lnTo>
                  <a:lnTo>
                    <a:pt x="367" y="215420"/>
                  </a:lnTo>
                  <a:lnTo>
                    <a:pt x="109" y="209900"/>
                  </a:lnTo>
                  <a:lnTo>
                    <a:pt x="2694" y="204745"/>
                  </a:lnTo>
                  <a:lnTo>
                    <a:pt x="4773" y="201980"/>
                  </a:lnTo>
                  <a:lnTo>
                    <a:pt x="7082" y="193617"/>
                  </a:lnTo>
                  <a:lnTo>
                    <a:pt x="11028" y="177753"/>
                  </a:lnTo>
                  <a:lnTo>
                    <a:pt x="18481" y="163131"/>
                  </a:lnTo>
                  <a:lnTo>
                    <a:pt x="38731" y="140038"/>
                  </a:lnTo>
                  <a:lnTo>
                    <a:pt x="44664" y="136653"/>
                  </a:lnTo>
                  <a:lnTo>
                    <a:pt x="56557" y="134480"/>
                  </a:lnTo>
                  <a:lnTo>
                    <a:pt x="65485" y="134104"/>
                  </a:lnTo>
                  <a:lnTo>
                    <a:pt x="71438" y="136662"/>
                  </a:lnTo>
                  <a:lnTo>
                    <a:pt x="77391" y="140113"/>
                  </a:lnTo>
                  <a:lnTo>
                    <a:pt x="86320" y="143048"/>
                  </a:lnTo>
                  <a:lnTo>
                    <a:pt x="92273" y="147251"/>
                  </a:lnTo>
                  <a:lnTo>
                    <a:pt x="101203" y="159936"/>
                  </a:lnTo>
                  <a:lnTo>
                    <a:pt x="105392" y="171522"/>
                  </a:lnTo>
                  <a:lnTo>
                    <a:pt x="106633" y="181239"/>
                  </a:lnTo>
                  <a:lnTo>
                    <a:pt x="104278" y="187376"/>
                  </a:lnTo>
                  <a:lnTo>
                    <a:pt x="90902" y="208523"/>
                  </a:lnTo>
                  <a:lnTo>
                    <a:pt x="77094" y="218440"/>
                  </a:lnTo>
                  <a:lnTo>
                    <a:pt x="63037" y="224939"/>
                  </a:lnTo>
                  <a:lnTo>
                    <a:pt x="45965" y="235483"/>
                  </a:lnTo>
                  <a:lnTo>
                    <a:pt x="34014" y="239437"/>
                  </a:lnTo>
                  <a:lnTo>
                    <a:pt x="24189" y="240608"/>
                  </a:lnTo>
                  <a:lnTo>
                    <a:pt x="18027" y="238236"/>
                  </a:lnTo>
                  <a:lnTo>
                    <a:pt x="11980" y="234867"/>
                  </a:lnTo>
                  <a:lnTo>
                    <a:pt x="0" y="2321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59"/>
            <p:cNvSpPr/>
            <p:nvPr/>
          </p:nvSpPr>
          <p:spPr>
            <a:xfrm>
              <a:off x="2821781" y="4116586"/>
              <a:ext cx="121129" cy="151649"/>
            </a:xfrm>
            <a:custGeom>
              <a:avLst/>
              <a:gdLst/>
              <a:ahLst/>
              <a:cxnLst/>
              <a:rect l="0" t="0" r="0" b="0"/>
              <a:pathLst>
                <a:path w="121129" h="151649">
                  <a:moveTo>
                    <a:pt x="0" y="0"/>
                  </a:moveTo>
                  <a:lnTo>
                    <a:pt x="0" y="39319"/>
                  </a:lnTo>
                  <a:lnTo>
                    <a:pt x="0" y="80404"/>
                  </a:lnTo>
                  <a:lnTo>
                    <a:pt x="0" y="117301"/>
                  </a:lnTo>
                  <a:lnTo>
                    <a:pt x="2646" y="124233"/>
                  </a:lnTo>
                  <a:lnTo>
                    <a:pt x="6137" y="130621"/>
                  </a:lnTo>
                  <a:lnTo>
                    <a:pt x="9095" y="139795"/>
                  </a:lnTo>
                  <a:lnTo>
                    <a:pt x="13303" y="145806"/>
                  </a:lnTo>
                  <a:lnTo>
                    <a:pt x="18480" y="149139"/>
                  </a:lnTo>
                  <a:lnTo>
                    <a:pt x="29889" y="151278"/>
                  </a:lnTo>
                  <a:lnTo>
                    <a:pt x="38732" y="151648"/>
                  </a:lnTo>
                  <a:lnTo>
                    <a:pt x="52377" y="147018"/>
                  </a:lnTo>
                  <a:lnTo>
                    <a:pt x="64247" y="139362"/>
                  </a:lnTo>
                  <a:lnTo>
                    <a:pt x="92242" y="99793"/>
                  </a:lnTo>
                  <a:lnTo>
                    <a:pt x="113439" y="56169"/>
                  </a:lnTo>
                  <a:lnTo>
                    <a:pt x="116730" y="39036"/>
                  </a:lnTo>
                  <a:lnTo>
                    <a:pt x="120672" y="32894"/>
                  </a:lnTo>
                  <a:lnTo>
                    <a:pt x="121128" y="29867"/>
                  </a:lnTo>
                  <a:lnTo>
                    <a:pt x="120439" y="26856"/>
                  </a:lnTo>
                  <a:lnTo>
                    <a:pt x="118021" y="20866"/>
                  </a:lnTo>
                  <a:lnTo>
                    <a:pt x="116086" y="89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60"/>
            <p:cNvSpPr/>
            <p:nvPr/>
          </p:nvSpPr>
          <p:spPr>
            <a:xfrm>
              <a:off x="2580680" y="4090165"/>
              <a:ext cx="178314" cy="249608"/>
            </a:xfrm>
            <a:custGeom>
              <a:avLst/>
              <a:gdLst/>
              <a:ahLst/>
              <a:cxnLst/>
              <a:rect l="0" t="0" r="0" b="0"/>
              <a:pathLst>
                <a:path w="178314" h="249608">
                  <a:moveTo>
                    <a:pt x="160734" y="8562"/>
                  </a:moveTo>
                  <a:lnTo>
                    <a:pt x="155994" y="3821"/>
                  </a:lnTo>
                  <a:lnTo>
                    <a:pt x="151021" y="1494"/>
                  </a:lnTo>
                  <a:lnTo>
                    <a:pt x="135003" y="0"/>
                  </a:lnTo>
                  <a:lnTo>
                    <a:pt x="118494" y="4481"/>
                  </a:lnTo>
                  <a:lnTo>
                    <a:pt x="78483" y="19426"/>
                  </a:lnTo>
                  <a:lnTo>
                    <a:pt x="69608" y="24304"/>
                  </a:lnTo>
                  <a:lnTo>
                    <a:pt x="63619" y="31637"/>
                  </a:lnTo>
                  <a:lnTo>
                    <a:pt x="58702" y="33700"/>
                  </a:lnTo>
                  <a:lnTo>
                    <a:pt x="56994" y="35242"/>
                  </a:lnTo>
                  <a:lnTo>
                    <a:pt x="54028" y="42894"/>
                  </a:lnTo>
                  <a:lnTo>
                    <a:pt x="58452" y="53350"/>
                  </a:lnTo>
                  <a:lnTo>
                    <a:pt x="60796" y="56280"/>
                  </a:lnTo>
                  <a:lnTo>
                    <a:pt x="102576" y="83355"/>
                  </a:lnTo>
                  <a:lnTo>
                    <a:pt x="144065" y="104575"/>
                  </a:lnTo>
                  <a:lnTo>
                    <a:pt x="171414" y="135890"/>
                  </a:lnTo>
                  <a:lnTo>
                    <a:pt x="175402" y="143866"/>
                  </a:lnTo>
                  <a:lnTo>
                    <a:pt x="178313" y="175629"/>
                  </a:lnTo>
                  <a:lnTo>
                    <a:pt x="175823" y="184679"/>
                  </a:lnTo>
                  <a:lnTo>
                    <a:pt x="166197" y="197997"/>
                  </a:lnTo>
                  <a:lnTo>
                    <a:pt x="150777" y="211865"/>
                  </a:lnTo>
                  <a:lnTo>
                    <a:pt x="113350" y="238689"/>
                  </a:lnTo>
                  <a:lnTo>
                    <a:pt x="91132" y="246411"/>
                  </a:lnTo>
                  <a:lnTo>
                    <a:pt x="47732" y="249473"/>
                  </a:lnTo>
                  <a:lnTo>
                    <a:pt x="34538" y="249607"/>
                  </a:lnTo>
                  <a:lnTo>
                    <a:pt x="27587" y="246992"/>
                  </a:lnTo>
                  <a:lnTo>
                    <a:pt x="15040" y="237229"/>
                  </a:lnTo>
                  <a:lnTo>
                    <a:pt x="11645" y="231569"/>
                  </a:lnTo>
                  <a:lnTo>
                    <a:pt x="9144" y="225746"/>
                  </a:lnTo>
                  <a:lnTo>
                    <a:pt x="0" y="2139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SMARTInkShape-Group20"/>
          <p:cNvGrpSpPr/>
          <p:nvPr/>
        </p:nvGrpSpPr>
        <p:grpSpPr>
          <a:xfrm>
            <a:off x="4446984" y="4116586"/>
            <a:ext cx="741165" cy="570965"/>
            <a:chOff x="4446984" y="4116586"/>
            <a:chExt cx="741165" cy="570965"/>
          </a:xfrm>
        </p:grpSpPr>
        <p:sp>
          <p:nvSpPr>
            <p:cNvPr id="34" name="SMARTInkShape-61"/>
            <p:cNvSpPr/>
            <p:nvPr/>
          </p:nvSpPr>
          <p:spPr>
            <a:xfrm>
              <a:off x="4866680" y="4473977"/>
              <a:ext cx="214313" cy="187321"/>
            </a:xfrm>
            <a:custGeom>
              <a:avLst/>
              <a:gdLst/>
              <a:ahLst/>
              <a:cxnLst/>
              <a:rect l="0" t="0" r="0" b="0"/>
              <a:pathLst>
                <a:path w="214313" h="187321">
                  <a:moveTo>
                    <a:pt x="0" y="62304"/>
                  </a:moveTo>
                  <a:lnTo>
                    <a:pt x="0" y="67044"/>
                  </a:lnTo>
                  <a:lnTo>
                    <a:pt x="11023" y="107253"/>
                  </a:lnTo>
                  <a:lnTo>
                    <a:pt x="16509" y="126084"/>
                  </a:lnTo>
                  <a:lnTo>
                    <a:pt x="17856" y="160340"/>
                  </a:lnTo>
                  <a:lnTo>
                    <a:pt x="17858" y="148085"/>
                  </a:lnTo>
                  <a:lnTo>
                    <a:pt x="26237" y="104054"/>
                  </a:lnTo>
                  <a:lnTo>
                    <a:pt x="29385" y="60187"/>
                  </a:lnTo>
                  <a:lnTo>
                    <a:pt x="36463" y="21247"/>
                  </a:lnTo>
                  <a:lnTo>
                    <a:pt x="43375" y="10571"/>
                  </a:lnTo>
                  <a:lnTo>
                    <a:pt x="43799" y="10948"/>
                  </a:lnTo>
                  <a:lnTo>
                    <a:pt x="45566" y="24065"/>
                  </a:lnTo>
                  <a:lnTo>
                    <a:pt x="49356" y="29765"/>
                  </a:lnTo>
                  <a:lnTo>
                    <a:pt x="59467" y="73743"/>
                  </a:lnTo>
                  <a:lnTo>
                    <a:pt x="69370" y="115033"/>
                  </a:lnTo>
                  <a:lnTo>
                    <a:pt x="92309" y="153071"/>
                  </a:lnTo>
                  <a:lnTo>
                    <a:pt x="98242" y="157215"/>
                  </a:lnTo>
                  <a:lnTo>
                    <a:pt x="107161" y="159548"/>
                  </a:lnTo>
                  <a:lnTo>
                    <a:pt x="119063" y="160337"/>
                  </a:lnTo>
                  <a:lnTo>
                    <a:pt x="125016" y="157799"/>
                  </a:lnTo>
                  <a:lnTo>
                    <a:pt x="145851" y="139535"/>
                  </a:lnTo>
                  <a:lnTo>
                    <a:pt x="154781" y="121237"/>
                  </a:lnTo>
                  <a:lnTo>
                    <a:pt x="164952" y="83349"/>
                  </a:lnTo>
                  <a:lnTo>
                    <a:pt x="168267" y="60602"/>
                  </a:lnTo>
                  <a:lnTo>
                    <a:pt x="161853" y="21006"/>
                  </a:lnTo>
                  <a:lnTo>
                    <a:pt x="158585" y="11538"/>
                  </a:lnTo>
                  <a:lnTo>
                    <a:pt x="156325" y="7624"/>
                  </a:lnTo>
                  <a:lnTo>
                    <a:pt x="153826" y="5015"/>
                  </a:lnTo>
                  <a:lnTo>
                    <a:pt x="144513" y="484"/>
                  </a:lnTo>
                  <a:lnTo>
                    <a:pt x="138620" y="0"/>
                  </a:lnTo>
                  <a:lnTo>
                    <a:pt x="137061" y="1916"/>
                  </a:lnTo>
                  <a:lnTo>
                    <a:pt x="134868" y="14095"/>
                  </a:lnTo>
                  <a:lnTo>
                    <a:pt x="134026" y="54761"/>
                  </a:lnTo>
                  <a:lnTo>
                    <a:pt x="133955" y="98205"/>
                  </a:lnTo>
                  <a:lnTo>
                    <a:pt x="138688" y="124866"/>
                  </a:lnTo>
                  <a:lnTo>
                    <a:pt x="151115" y="146877"/>
                  </a:lnTo>
                  <a:lnTo>
                    <a:pt x="172319" y="171761"/>
                  </a:lnTo>
                  <a:lnTo>
                    <a:pt x="186215" y="181166"/>
                  </a:lnTo>
                  <a:lnTo>
                    <a:pt x="198160" y="185496"/>
                  </a:lnTo>
                  <a:lnTo>
                    <a:pt x="214312" y="1873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62"/>
            <p:cNvSpPr/>
            <p:nvPr/>
          </p:nvSpPr>
          <p:spPr>
            <a:xfrm>
              <a:off x="4733080" y="4500563"/>
              <a:ext cx="97356" cy="186988"/>
            </a:xfrm>
            <a:custGeom>
              <a:avLst/>
              <a:gdLst/>
              <a:ahLst/>
              <a:cxnLst/>
              <a:rect l="0" t="0" r="0" b="0"/>
              <a:pathLst>
                <a:path w="97356" h="186988">
                  <a:moveTo>
                    <a:pt x="44303" y="0"/>
                  </a:moveTo>
                  <a:lnTo>
                    <a:pt x="28489" y="16805"/>
                  </a:lnTo>
                  <a:lnTo>
                    <a:pt x="8529" y="60932"/>
                  </a:lnTo>
                  <a:lnTo>
                    <a:pt x="3599" y="74706"/>
                  </a:lnTo>
                  <a:lnTo>
                    <a:pt x="0" y="118173"/>
                  </a:lnTo>
                  <a:lnTo>
                    <a:pt x="749" y="136658"/>
                  </a:lnTo>
                  <a:lnTo>
                    <a:pt x="8758" y="165488"/>
                  </a:lnTo>
                  <a:lnTo>
                    <a:pt x="12961" y="172107"/>
                  </a:lnTo>
                  <a:lnTo>
                    <a:pt x="25646" y="181412"/>
                  </a:lnTo>
                  <a:lnTo>
                    <a:pt x="37231" y="185712"/>
                  </a:lnTo>
                  <a:lnTo>
                    <a:pt x="51688" y="186987"/>
                  </a:lnTo>
                  <a:lnTo>
                    <a:pt x="60153" y="184639"/>
                  </a:lnTo>
                  <a:lnTo>
                    <a:pt x="73672" y="175047"/>
                  </a:lnTo>
                  <a:lnTo>
                    <a:pt x="91893" y="150019"/>
                  </a:lnTo>
                  <a:lnTo>
                    <a:pt x="95220" y="140758"/>
                  </a:lnTo>
                  <a:lnTo>
                    <a:pt x="97355" y="118644"/>
                  </a:lnTo>
                  <a:lnTo>
                    <a:pt x="92985" y="101079"/>
                  </a:lnTo>
                  <a:lnTo>
                    <a:pt x="85406" y="83306"/>
                  </a:lnTo>
                  <a:lnTo>
                    <a:pt x="77123" y="74066"/>
                  </a:lnTo>
                  <a:lnTo>
                    <a:pt x="39412" y="48719"/>
                  </a:lnTo>
                  <a:lnTo>
                    <a:pt x="29735" y="45854"/>
                  </a:lnTo>
                  <a:lnTo>
                    <a:pt x="17514" y="4464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63"/>
            <p:cNvSpPr/>
            <p:nvPr/>
          </p:nvSpPr>
          <p:spPr>
            <a:xfrm>
              <a:off x="5045273" y="4116586"/>
              <a:ext cx="142876" cy="232173"/>
            </a:xfrm>
            <a:custGeom>
              <a:avLst/>
              <a:gdLst/>
              <a:ahLst/>
              <a:cxnLst/>
              <a:rect l="0" t="0" r="0" b="0"/>
              <a:pathLst>
                <a:path w="142876" h="232173">
                  <a:moveTo>
                    <a:pt x="0" y="0"/>
                  </a:moveTo>
                  <a:lnTo>
                    <a:pt x="0" y="4740"/>
                  </a:lnTo>
                  <a:lnTo>
                    <a:pt x="7689" y="33420"/>
                  </a:lnTo>
                  <a:lnTo>
                    <a:pt x="8562" y="69764"/>
                  </a:lnTo>
                  <a:lnTo>
                    <a:pt x="14994" y="112999"/>
                  </a:lnTo>
                  <a:lnTo>
                    <a:pt x="19940" y="141677"/>
                  </a:lnTo>
                  <a:lnTo>
                    <a:pt x="28834" y="168775"/>
                  </a:lnTo>
                  <a:lnTo>
                    <a:pt x="32659" y="175222"/>
                  </a:lnTo>
                  <a:lnTo>
                    <a:pt x="35316" y="185707"/>
                  </a:lnTo>
                  <a:lnTo>
                    <a:pt x="36442" y="186313"/>
                  </a:lnTo>
                  <a:lnTo>
                    <a:pt x="40341" y="186985"/>
                  </a:lnTo>
                  <a:lnTo>
                    <a:pt x="41776" y="186172"/>
                  </a:lnTo>
                  <a:lnTo>
                    <a:pt x="42734" y="184638"/>
                  </a:lnTo>
                  <a:lnTo>
                    <a:pt x="44081" y="177739"/>
                  </a:lnTo>
                  <a:lnTo>
                    <a:pt x="45566" y="156469"/>
                  </a:lnTo>
                  <a:lnTo>
                    <a:pt x="55668" y="116010"/>
                  </a:lnTo>
                  <a:lnTo>
                    <a:pt x="60482" y="98204"/>
                  </a:lnTo>
                  <a:lnTo>
                    <a:pt x="61157" y="92258"/>
                  </a:lnTo>
                  <a:lnTo>
                    <a:pt x="62600" y="88295"/>
                  </a:lnTo>
                  <a:lnTo>
                    <a:pt x="64553" y="85652"/>
                  </a:lnTo>
                  <a:lnTo>
                    <a:pt x="70078" y="81411"/>
                  </a:lnTo>
                  <a:lnTo>
                    <a:pt x="75776" y="80676"/>
                  </a:lnTo>
                  <a:lnTo>
                    <a:pt x="80973" y="83150"/>
                  </a:lnTo>
                  <a:lnTo>
                    <a:pt x="92394" y="92823"/>
                  </a:lnTo>
                  <a:lnTo>
                    <a:pt x="101239" y="106106"/>
                  </a:lnTo>
                  <a:lnTo>
                    <a:pt x="113939" y="145964"/>
                  </a:lnTo>
                  <a:lnTo>
                    <a:pt x="130049" y="186725"/>
                  </a:lnTo>
                  <a:lnTo>
                    <a:pt x="142875" y="2321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64"/>
            <p:cNvSpPr/>
            <p:nvPr/>
          </p:nvSpPr>
          <p:spPr>
            <a:xfrm>
              <a:off x="4924310" y="4223742"/>
              <a:ext cx="85246" cy="105748"/>
            </a:xfrm>
            <a:custGeom>
              <a:avLst/>
              <a:gdLst/>
              <a:ahLst/>
              <a:cxnLst/>
              <a:rect l="0" t="0" r="0" b="0"/>
              <a:pathLst>
                <a:path w="85246" h="105748">
                  <a:moveTo>
                    <a:pt x="22737" y="0"/>
                  </a:moveTo>
                  <a:lnTo>
                    <a:pt x="17996" y="4740"/>
                  </a:lnTo>
                  <a:lnTo>
                    <a:pt x="15669" y="9714"/>
                  </a:lnTo>
                  <a:lnTo>
                    <a:pt x="15048" y="12429"/>
                  </a:lnTo>
                  <a:lnTo>
                    <a:pt x="7916" y="24908"/>
                  </a:lnTo>
                  <a:lnTo>
                    <a:pt x="0" y="56912"/>
                  </a:lnTo>
                  <a:lnTo>
                    <a:pt x="4039" y="81627"/>
                  </a:lnTo>
                  <a:lnTo>
                    <a:pt x="7151" y="88534"/>
                  </a:lnTo>
                  <a:lnTo>
                    <a:pt x="9369" y="91765"/>
                  </a:lnTo>
                  <a:lnTo>
                    <a:pt x="14480" y="95355"/>
                  </a:lnTo>
                  <a:lnTo>
                    <a:pt x="20060" y="97942"/>
                  </a:lnTo>
                  <a:lnTo>
                    <a:pt x="28779" y="103985"/>
                  </a:lnTo>
                  <a:lnTo>
                    <a:pt x="34683" y="105747"/>
                  </a:lnTo>
                  <a:lnTo>
                    <a:pt x="43260" y="103884"/>
                  </a:lnTo>
                  <a:lnTo>
                    <a:pt x="56599" y="97257"/>
                  </a:lnTo>
                  <a:lnTo>
                    <a:pt x="63583" y="90850"/>
                  </a:lnTo>
                  <a:lnTo>
                    <a:pt x="73093" y="78071"/>
                  </a:lnTo>
                  <a:lnTo>
                    <a:pt x="85245" y="714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65"/>
            <p:cNvSpPr/>
            <p:nvPr/>
          </p:nvSpPr>
          <p:spPr>
            <a:xfrm>
              <a:off x="4902398" y="4259461"/>
              <a:ext cx="1" cy="80368"/>
            </a:xfrm>
            <a:custGeom>
              <a:avLst/>
              <a:gdLst/>
              <a:ahLst/>
              <a:cxnLst/>
              <a:rect l="0" t="0" r="0" b="0"/>
              <a:pathLst>
                <a:path w="1" h="80368">
                  <a:moveTo>
                    <a:pt x="0" y="0"/>
                  </a:moveTo>
                  <a:lnTo>
                    <a:pt x="0" y="42419"/>
                  </a:lnTo>
                  <a:lnTo>
                    <a:pt x="0" y="8036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66"/>
            <p:cNvSpPr/>
            <p:nvPr/>
          </p:nvSpPr>
          <p:spPr>
            <a:xfrm>
              <a:off x="4679156" y="4161234"/>
              <a:ext cx="125017" cy="241103"/>
            </a:xfrm>
            <a:custGeom>
              <a:avLst/>
              <a:gdLst/>
              <a:ahLst/>
              <a:cxnLst/>
              <a:rect l="0" t="0" r="0" b="0"/>
              <a:pathLst>
                <a:path w="125017" h="241103">
                  <a:moveTo>
                    <a:pt x="0" y="0"/>
                  </a:moveTo>
                  <a:lnTo>
                    <a:pt x="0" y="4740"/>
                  </a:lnTo>
                  <a:lnTo>
                    <a:pt x="11024" y="47596"/>
                  </a:lnTo>
                  <a:lnTo>
                    <a:pt x="16510" y="85690"/>
                  </a:lnTo>
                  <a:lnTo>
                    <a:pt x="23730" y="124303"/>
                  </a:lnTo>
                  <a:lnTo>
                    <a:pt x="26185" y="160594"/>
                  </a:lnTo>
                  <a:lnTo>
                    <a:pt x="29256" y="184836"/>
                  </a:lnTo>
                  <a:lnTo>
                    <a:pt x="35152" y="213293"/>
                  </a:lnTo>
                  <a:lnTo>
                    <a:pt x="35716" y="232012"/>
                  </a:lnTo>
                  <a:lnTo>
                    <a:pt x="40459" y="227384"/>
                  </a:lnTo>
                  <a:lnTo>
                    <a:pt x="42786" y="219792"/>
                  </a:lnTo>
                  <a:lnTo>
                    <a:pt x="44540" y="176628"/>
                  </a:lnTo>
                  <a:lnTo>
                    <a:pt x="51756" y="149616"/>
                  </a:lnTo>
                  <a:lnTo>
                    <a:pt x="64437" y="116916"/>
                  </a:lnTo>
                  <a:lnTo>
                    <a:pt x="66771" y="113663"/>
                  </a:lnTo>
                  <a:lnTo>
                    <a:pt x="72009" y="110048"/>
                  </a:lnTo>
                  <a:lnTo>
                    <a:pt x="74795" y="109084"/>
                  </a:lnTo>
                  <a:lnTo>
                    <a:pt x="76653" y="107450"/>
                  </a:lnTo>
                  <a:lnTo>
                    <a:pt x="79267" y="102393"/>
                  </a:lnTo>
                  <a:lnTo>
                    <a:pt x="79633" y="102988"/>
                  </a:lnTo>
                  <a:lnTo>
                    <a:pt x="79878" y="104378"/>
                  </a:lnTo>
                  <a:lnTo>
                    <a:pt x="87371" y="116504"/>
                  </a:lnTo>
                  <a:lnTo>
                    <a:pt x="100271" y="160978"/>
                  </a:lnTo>
                  <a:lnTo>
                    <a:pt x="105116" y="178666"/>
                  </a:lnTo>
                  <a:lnTo>
                    <a:pt x="109198" y="196475"/>
                  </a:lnTo>
                  <a:lnTo>
                    <a:pt x="118127" y="222460"/>
                  </a:lnTo>
                  <a:lnTo>
                    <a:pt x="121954" y="228848"/>
                  </a:lnTo>
                  <a:lnTo>
                    <a:pt x="125016" y="24110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67"/>
            <p:cNvSpPr/>
            <p:nvPr/>
          </p:nvSpPr>
          <p:spPr>
            <a:xfrm>
              <a:off x="4446984" y="4286250"/>
              <a:ext cx="214314" cy="214263"/>
            </a:xfrm>
            <a:custGeom>
              <a:avLst/>
              <a:gdLst/>
              <a:ahLst/>
              <a:cxnLst/>
              <a:rect l="0" t="0" r="0" b="0"/>
              <a:pathLst>
                <a:path w="214314" h="214263">
                  <a:moveTo>
                    <a:pt x="0" y="26789"/>
                  </a:moveTo>
                  <a:lnTo>
                    <a:pt x="0" y="67820"/>
                  </a:lnTo>
                  <a:lnTo>
                    <a:pt x="2646" y="109485"/>
                  </a:lnTo>
                  <a:lnTo>
                    <a:pt x="8103" y="151119"/>
                  </a:lnTo>
                  <a:lnTo>
                    <a:pt x="9677" y="171555"/>
                  </a:lnTo>
                  <a:lnTo>
                    <a:pt x="18003" y="201135"/>
                  </a:lnTo>
                  <a:lnTo>
                    <a:pt x="25437" y="212381"/>
                  </a:lnTo>
                  <a:lnTo>
                    <a:pt x="28834" y="213454"/>
                  </a:lnTo>
                  <a:lnTo>
                    <a:pt x="43004" y="214262"/>
                  </a:lnTo>
                  <a:lnTo>
                    <a:pt x="48902" y="209557"/>
                  </a:lnTo>
                  <a:lnTo>
                    <a:pt x="71488" y="169362"/>
                  </a:lnTo>
                  <a:lnTo>
                    <a:pt x="76421" y="157624"/>
                  </a:lnTo>
                  <a:lnTo>
                    <a:pt x="81013" y="115890"/>
                  </a:lnTo>
                  <a:lnTo>
                    <a:pt x="91371" y="71600"/>
                  </a:lnTo>
                  <a:lnTo>
                    <a:pt x="97324" y="54959"/>
                  </a:lnTo>
                  <a:lnTo>
                    <a:pt x="98192" y="45108"/>
                  </a:lnTo>
                  <a:lnTo>
                    <a:pt x="98216" y="49525"/>
                  </a:lnTo>
                  <a:lnTo>
                    <a:pt x="100868" y="54423"/>
                  </a:lnTo>
                  <a:lnTo>
                    <a:pt x="102965" y="57117"/>
                  </a:lnTo>
                  <a:lnTo>
                    <a:pt x="105293" y="65404"/>
                  </a:lnTo>
                  <a:lnTo>
                    <a:pt x="107903" y="91663"/>
                  </a:lnTo>
                  <a:lnTo>
                    <a:pt x="114176" y="109094"/>
                  </a:lnTo>
                  <a:lnTo>
                    <a:pt x="114813" y="114401"/>
                  </a:lnTo>
                  <a:lnTo>
                    <a:pt x="116230" y="116947"/>
                  </a:lnTo>
                  <a:lnTo>
                    <a:pt x="118166" y="117652"/>
                  </a:lnTo>
                  <a:lnTo>
                    <a:pt x="120450" y="117130"/>
                  </a:lnTo>
                  <a:lnTo>
                    <a:pt x="122964" y="117774"/>
                  </a:lnTo>
                  <a:lnTo>
                    <a:pt x="131243" y="123421"/>
                  </a:lnTo>
                  <a:lnTo>
                    <a:pt x="139980" y="130386"/>
                  </a:lnTo>
                  <a:lnTo>
                    <a:pt x="148853" y="132890"/>
                  </a:lnTo>
                  <a:lnTo>
                    <a:pt x="181571" y="133933"/>
                  </a:lnTo>
                  <a:lnTo>
                    <a:pt x="187524" y="131294"/>
                  </a:lnTo>
                  <a:lnTo>
                    <a:pt x="190500" y="129201"/>
                  </a:lnTo>
                  <a:lnTo>
                    <a:pt x="199430" y="116775"/>
                  </a:lnTo>
                  <a:lnTo>
                    <a:pt x="211172" y="85359"/>
                  </a:lnTo>
                  <a:lnTo>
                    <a:pt x="214037" y="44380"/>
                  </a:lnTo>
                  <a:lnTo>
                    <a:pt x="21431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SMARTInkShape-Group21"/>
          <p:cNvGrpSpPr/>
          <p:nvPr/>
        </p:nvGrpSpPr>
        <p:grpSpPr>
          <a:xfrm>
            <a:off x="6304359" y="4134445"/>
            <a:ext cx="874577" cy="544712"/>
            <a:chOff x="6304359" y="4134445"/>
            <a:chExt cx="874577" cy="544712"/>
          </a:xfrm>
        </p:grpSpPr>
        <p:sp>
          <p:nvSpPr>
            <p:cNvPr id="42" name="SMARTInkShape-68"/>
            <p:cNvSpPr/>
            <p:nvPr/>
          </p:nvSpPr>
          <p:spPr>
            <a:xfrm>
              <a:off x="6670514" y="4241602"/>
              <a:ext cx="160698" cy="133899"/>
            </a:xfrm>
            <a:custGeom>
              <a:avLst/>
              <a:gdLst/>
              <a:ahLst/>
              <a:cxnLst/>
              <a:rect l="0" t="0" r="0" b="0"/>
              <a:pathLst>
                <a:path w="160698" h="133899">
                  <a:moveTo>
                    <a:pt x="53541" y="0"/>
                  </a:moveTo>
                  <a:lnTo>
                    <a:pt x="53541" y="7688"/>
                  </a:lnTo>
                  <a:lnTo>
                    <a:pt x="52549" y="8102"/>
                  </a:lnTo>
                  <a:lnTo>
                    <a:pt x="48800" y="8561"/>
                  </a:lnTo>
                  <a:lnTo>
                    <a:pt x="43827" y="11412"/>
                  </a:lnTo>
                  <a:lnTo>
                    <a:pt x="23488" y="31268"/>
                  </a:lnTo>
                  <a:lnTo>
                    <a:pt x="13658" y="48069"/>
                  </a:lnTo>
                  <a:lnTo>
                    <a:pt x="2104" y="89323"/>
                  </a:lnTo>
                  <a:lnTo>
                    <a:pt x="0" y="127837"/>
                  </a:lnTo>
                  <a:lnTo>
                    <a:pt x="980" y="129873"/>
                  </a:lnTo>
                  <a:lnTo>
                    <a:pt x="2624" y="131230"/>
                  </a:lnTo>
                  <a:lnTo>
                    <a:pt x="7099" y="132738"/>
                  </a:lnTo>
                  <a:lnTo>
                    <a:pt x="22085" y="133898"/>
                  </a:lnTo>
                  <a:lnTo>
                    <a:pt x="27324" y="131278"/>
                  </a:lnTo>
                  <a:lnTo>
                    <a:pt x="30110" y="129190"/>
                  </a:lnTo>
                  <a:lnTo>
                    <a:pt x="33205" y="124225"/>
                  </a:lnTo>
                  <a:lnTo>
                    <a:pt x="35573" y="118711"/>
                  </a:lnTo>
                  <a:lnTo>
                    <a:pt x="39933" y="112953"/>
                  </a:lnTo>
                  <a:lnTo>
                    <a:pt x="42531" y="104441"/>
                  </a:lnTo>
                  <a:lnTo>
                    <a:pt x="47074" y="78266"/>
                  </a:lnTo>
                  <a:lnTo>
                    <a:pt x="52263" y="60880"/>
                  </a:lnTo>
                  <a:lnTo>
                    <a:pt x="53162" y="51001"/>
                  </a:lnTo>
                  <a:lnTo>
                    <a:pt x="50726" y="44826"/>
                  </a:lnTo>
                  <a:lnTo>
                    <a:pt x="45819" y="37517"/>
                  </a:lnTo>
                  <a:lnTo>
                    <a:pt x="46409" y="35925"/>
                  </a:lnTo>
                  <a:lnTo>
                    <a:pt x="49709" y="31511"/>
                  </a:lnTo>
                  <a:lnTo>
                    <a:pt x="50986" y="30929"/>
                  </a:lnTo>
                  <a:lnTo>
                    <a:pt x="51838" y="31533"/>
                  </a:lnTo>
                  <a:lnTo>
                    <a:pt x="53204" y="34891"/>
                  </a:lnTo>
                  <a:lnTo>
                    <a:pt x="55506" y="59022"/>
                  </a:lnTo>
                  <a:lnTo>
                    <a:pt x="73655" y="89462"/>
                  </a:lnTo>
                  <a:lnTo>
                    <a:pt x="92172" y="109885"/>
                  </a:lnTo>
                  <a:lnTo>
                    <a:pt x="98161" y="113330"/>
                  </a:lnTo>
                  <a:lnTo>
                    <a:pt x="110089" y="115541"/>
                  </a:lnTo>
                  <a:lnTo>
                    <a:pt x="119024" y="115924"/>
                  </a:lnTo>
                  <a:lnTo>
                    <a:pt x="124977" y="113368"/>
                  </a:lnTo>
                  <a:lnTo>
                    <a:pt x="154744" y="86273"/>
                  </a:lnTo>
                  <a:lnTo>
                    <a:pt x="158051" y="80346"/>
                  </a:lnTo>
                  <a:lnTo>
                    <a:pt x="160697" y="714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69"/>
            <p:cNvSpPr/>
            <p:nvPr/>
          </p:nvSpPr>
          <p:spPr>
            <a:xfrm>
              <a:off x="6518672" y="4241602"/>
              <a:ext cx="142876" cy="160685"/>
            </a:xfrm>
            <a:custGeom>
              <a:avLst/>
              <a:gdLst/>
              <a:ahLst/>
              <a:cxnLst/>
              <a:rect l="0" t="0" r="0" b="0"/>
              <a:pathLst>
                <a:path w="142876" h="160685">
                  <a:moveTo>
                    <a:pt x="0" y="0"/>
                  </a:moveTo>
                  <a:lnTo>
                    <a:pt x="4741" y="4740"/>
                  </a:lnTo>
                  <a:lnTo>
                    <a:pt x="7068" y="12358"/>
                  </a:lnTo>
                  <a:lnTo>
                    <a:pt x="11024" y="27804"/>
                  </a:lnTo>
                  <a:lnTo>
                    <a:pt x="15835" y="44949"/>
                  </a:lnTo>
                  <a:lnTo>
                    <a:pt x="20327" y="83039"/>
                  </a:lnTo>
                  <a:lnTo>
                    <a:pt x="26222" y="124466"/>
                  </a:lnTo>
                  <a:lnTo>
                    <a:pt x="27529" y="135685"/>
                  </a:lnTo>
                  <a:lnTo>
                    <a:pt x="35607" y="160163"/>
                  </a:lnTo>
                  <a:lnTo>
                    <a:pt x="43397" y="160684"/>
                  </a:lnTo>
                  <a:lnTo>
                    <a:pt x="43814" y="159708"/>
                  </a:lnTo>
                  <a:lnTo>
                    <a:pt x="47279" y="115784"/>
                  </a:lnTo>
                  <a:lnTo>
                    <a:pt x="51711" y="95491"/>
                  </a:lnTo>
                  <a:lnTo>
                    <a:pt x="55671" y="73272"/>
                  </a:lnTo>
                  <a:lnTo>
                    <a:pt x="60482" y="54121"/>
                  </a:lnTo>
                  <a:lnTo>
                    <a:pt x="62599" y="42905"/>
                  </a:lnTo>
                  <a:lnTo>
                    <a:pt x="66849" y="34613"/>
                  </a:lnTo>
                  <a:lnTo>
                    <a:pt x="69370" y="32005"/>
                  </a:lnTo>
                  <a:lnTo>
                    <a:pt x="76668" y="27342"/>
                  </a:lnTo>
                  <a:lnTo>
                    <a:pt x="79880" y="19304"/>
                  </a:lnTo>
                  <a:lnTo>
                    <a:pt x="81034" y="19814"/>
                  </a:lnTo>
                  <a:lnTo>
                    <a:pt x="88013" y="25674"/>
                  </a:lnTo>
                  <a:lnTo>
                    <a:pt x="88916" y="31199"/>
                  </a:lnTo>
                  <a:lnTo>
                    <a:pt x="90214" y="42947"/>
                  </a:lnTo>
                  <a:lnTo>
                    <a:pt x="96350" y="63348"/>
                  </a:lnTo>
                  <a:lnTo>
                    <a:pt x="98971" y="91391"/>
                  </a:lnTo>
                  <a:lnTo>
                    <a:pt x="105283" y="103036"/>
                  </a:lnTo>
                  <a:lnTo>
                    <a:pt x="121144" y="121938"/>
                  </a:lnTo>
                  <a:lnTo>
                    <a:pt x="123295" y="127947"/>
                  </a:lnTo>
                  <a:lnTo>
                    <a:pt x="124860" y="129946"/>
                  </a:lnTo>
                  <a:lnTo>
                    <a:pt x="129246" y="132167"/>
                  </a:lnTo>
                  <a:lnTo>
                    <a:pt x="142875" y="1339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70"/>
            <p:cNvSpPr/>
            <p:nvPr/>
          </p:nvSpPr>
          <p:spPr>
            <a:xfrm>
              <a:off x="6304359" y="4313039"/>
              <a:ext cx="192111" cy="160643"/>
            </a:xfrm>
            <a:custGeom>
              <a:avLst/>
              <a:gdLst/>
              <a:ahLst/>
              <a:cxnLst/>
              <a:rect l="0" t="0" r="0" b="0"/>
              <a:pathLst>
                <a:path w="192111" h="160643">
                  <a:moveTo>
                    <a:pt x="0" y="17859"/>
                  </a:moveTo>
                  <a:lnTo>
                    <a:pt x="993" y="40219"/>
                  </a:lnTo>
                  <a:lnTo>
                    <a:pt x="7689" y="68662"/>
                  </a:lnTo>
                  <a:lnTo>
                    <a:pt x="11412" y="105321"/>
                  </a:lnTo>
                  <a:lnTo>
                    <a:pt x="16586" y="130606"/>
                  </a:lnTo>
                  <a:lnTo>
                    <a:pt x="18600" y="152725"/>
                  </a:lnTo>
                  <a:lnTo>
                    <a:pt x="20338" y="155395"/>
                  </a:lnTo>
                  <a:lnTo>
                    <a:pt x="26412" y="160422"/>
                  </a:lnTo>
                  <a:lnTo>
                    <a:pt x="31418" y="160642"/>
                  </a:lnTo>
                  <a:lnTo>
                    <a:pt x="32852" y="159680"/>
                  </a:lnTo>
                  <a:lnTo>
                    <a:pt x="33808" y="158047"/>
                  </a:lnTo>
                  <a:lnTo>
                    <a:pt x="34445" y="155967"/>
                  </a:lnTo>
                  <a:lnTo>
                    <a:pt x="41604" y="144506"/>
                  </a:lnTo>
                  <a:lnTo>
                    <a:pt x="56959" y="101035"/>
                  </a:lnTo>
                  <a:lnTo>
                    <a:pt x="69312" y="60513"/>
                  </a:lnTo>
                  <a:lnTo>
                    <a:pt x="77890" y="45431"/>
                  </a:lnTo>
                  <a:lnTo>
                    <a:pt x="80222" y="28599"/>
                  </a:lnTo>
                  <a:lnTo>
                    <a:pt x="80325" y="32066"/>
                  </a:lnTo>
                  <a:lnTo>
                    <a:pt x="81331" y="33283"/>
                  </a:lnTo>
                  <a:lnTo>
                    <a:pt x="85095" y="34636"/>
                  </a:lnTo>
                  <a:lnTo>
                    <a:pt x="86496" y="35989"/>
                  </a:lnTo>
                  <a:lnTo>
                    <a:pt x="88052" y="40138"/>
                  </a:lnTo>
                  <a:lnTo>
                    <a:pt x="91779" y="56414"/>
                  </a:lnTo>
                  <a:lnTo>
                    <a:pt x="95361" y="66745"/>
                  </a:lnTo>
                  <a:lnTo>
                    <a:pt x="100705" y="104584"/>
                  </a:lnTo>
                  <a:lnTo>
                    <a:pt x="113436" y="121700"/>
                  </a:lnTo>
                  <a:lnTo>
                    <a:pt x="122136" y="129876"/>
                  </a:lnTo>
                  <a:lnTo>
                    <a:pt x="128036" y="132137"/>
                  </a:lnTo>
                  <a:lnTo>
                    <a:pt x="145856" y="133786"/>
                  </a:lnTo>
                  <a:lnTo>
                    <a:pt x="151807" y="131229"/>
                  </a:lnTo>
                  <a:lnTo>
                    <a:pt x="181571" y="104132"/>
                  </a:lnTo>
                  <a:lnTo>
                    <a:pt x="184878" y="98206"/>
                  </a:lnTo>
                  <a:lnTo>
                    <a:pt x="186740" y="86645"/>
                  </a:lnTo>
                  <a:lnTo>
                    <a:pt x="188167" y="76212"/>
                  </a:lnTo>
                  <a:lnTo>
                    <a:pt x="192110" y="64960"/>
                  </a:lnTo>
                  <a:lnTo>
                    <a:pt x="191876" y="50699"/>
                  </a:lnTo>
                  <a:lnTo>
                    <a:pt x="187524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71"/>
            <p:cNvSpPr/>
            <p:nvPr/>
          </p:nvSpPr>
          <p:spPr>
            <a:xfrm>
              <a:off x="6840141" y="4134445"/>
              <a:ext cx="53579" cy="187525"/>
            </a:xfrm>
            <a:custGeom>
              <a:avLst/>
              <a:gdLst/>
              <a:ahLst/>
              <a:cxnLst/>
              <a:rect l="0" t="0" r="0" b="0"/>
              <a:pathLst>
                <a:path w="53579" h="187525">
                  <a:moveTo>
                    <a:pt x="0" y="0"/>
                  </a:moveTo>
                  <a:lnTo>
                    <a:pt x="0" y="12429"/>
                  </a:lnTo>
                  <a:lnTo>
                    <a:pt x="2645" y="18091"/>
                  </a:lnTo>
                  <a:lnTo>
                    <a:pt x="4740" y="20991"/>
                  </a:lnTo>
                  <a:lnTo>
                    <a:pt x="18479" y="65392"/>
                  </a:lnTo>
                  <a:lnTo>
                    <a:pt x="33126" y="109272"/>
                  </a:lnTo>
                  <a:lnTo>
                    <a:pt x="37596" y="131926"/>
                  </a:lnTo>
                  <a:lnTo>
                    <a:pt x="45205" y="148561"/>
                  </a:lnTo>
                  <a:lnTo>
                    <a:pt x="47995" y="152619"/>
                  </a:lnTo>
                  <a:lnTo>
                    <a:pt x="51097" y="162419"/>
                  </a:lnTo>
                  <a:lnTo>
                    <a:pt x="53578" y="18752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72"/>
            <p:cNvSpPr/>
            <p:nvPr/>
          </p:nvSpPr>
          <p:spPr>
            <a:xfrm>
              <a:off x="6795492" y="4205883"/>
              <a:ext cx="107157" cy="17860"/>
            </a:xfrm>
            <a:custGeom>
              <a:avLst/>
              <a:gdLst/>
              <a:ahLst/>
              <a:cxnLst/>
              <a:rect l="0" t="0" r="0" b="0"/>
              <a:pathLst>
                <a:path w="107157" h="17860">
                  <a:moveTo>
                    <a:pt x="0" y="17859"/>
                  </a:moveTo>
                  <a:lnTo>
                    <a:pt x="4741" y="17859"/>
                  </a:lnTo>
                  <a:lnTo>
                    <a:pt x="9714" y="15214"/>
                  </a:lnTo>
                  <a:lnTo>
                    <a:pt x="15231" y="11722"/>
                  </a:lnTo>
                  <a:lnTo>
                    <a:pt x="24908" y="9757"/>
                  </a:lnTo>
                  <a:lnTo>
                    <a:pt x="39902" y="8182"/>
                  </a:lnTo>
                  <a:lnTo>
                    <a:pt x="73527" y="849"/>
                  </a:lnTo>
                  <a:lnTo>
                    <a:pt x="10715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73"/>
            <p:cNvSpPr/>
            <p:nvPr/>
          </p:nvSpPr>
          <p:spPr>
            <a:xfrm>
              <a:off x="6620683" y="4482703"/>
              <a:ext cx="40865" cy="196454"/>
            </a:xfrm>
            <a:custGeom>
              <a:avLst/>
              <a:gdLst/>
              <a:ahLst/>
              <a:cxnLst/>
              <a:rect l="0" t="0" r="0" b="0"/>
              <a:pathLst>
                <a:path w="40865" h="196454">
                  <a:moveTo>
                    <a:pt x="5145" y="0"/>
                  </a:moveTo>
                  <a:lnTo>
                    <a:pt x="404" y="0"/>
                  </a:lnTo>
                  <a:lnTo>
                    <a:pt x="0" y="992"/>
                  </a:lnTo>
                  <a:lnTo>
                    <a:pt x="3835" y="9713"/>
                  </a:lnTo>
                  <a:lnTo>
                    <a:pt x="7757" y="53831"/>
                  </a:lnTo>
                  <a:lnTo>
                    <a:pt x="21394" y="95265"/>
                  </a:lnTo>
                  <a:lnTo>
                    <a:pt x="30551" y="135710"/>
                  </a:lnTo>
                  <a:lnTo>
                    <a:pt x="33965" y="147298"/>
                  </a:lnTo>
                  <a:lnTo>
                    <a:pt x="37797" y="156747"/>
                  </a:lnTo>
                  <a:lnTo>
                    <a:pt x="40864" y="19645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74"/>
            <p:cNvSpPr/>
            <p:nvPr/>
          </p:nvSpPr>
          <p:spPr>
            <a:xfrm>
              <a:off x="6653107" y="4455973"/>
              <a:ext cx="365628" cy="178402"/>
            </a:xfrm>
            <a:custGeom>
              <a:avLst/>
              <a:gdLst/>
              <a:ahLst/>
              <a:cxnLst/>
              <a:rect l="0" t="0" r="0" b="0"/>
              <a:pathLst>
                <a:path w="365628" h="178402">
                  <a:moveTo>
                    <a:pt x="44159" y="17800"/>
                  </a:moveTo>
                  <a:lnTo>
                    <a:pt x="44159" y="30229"/>
                  </a:lnTo>
                  <a:lnTo>
                    <a:pt x="41513" y="35892"/>
                  </a:lnTo>
                  <a:lnTo>
                    <a:pt x="28928" y="58694"/>
                  </a:lnTo>
                  <a:lnTo>
                    <a:pt x="19946" y="87614"/>
                  </a:lnTo>
                  <a:lnTo>
                    <a:pt x="15488" y="106616"/>
                  </a:lnTo>
                  <a:lnTo>
                    <a:pt x="1164" y="144000"/>
                  </a:lnTo>
                  <a:lnTo>
                    <a:pt x="0" y="158932"/>
                  </a:lnTo>
                  <a:lnTo>
                    <a:pt x="829" y="162489"/>
                  </a:lnTo>
                  <a:lnTo>
                    <a:pt x="2374" y="164861"/>
                  </a:lnTo>
                  <a:lnTo>
                    <a:pt x="4396" y="166443"/>
                  </a:lnTo>
                  <a:lnTo>
                    <a:pt x="6642" y="170845"/>
                  </a:lnTo>
                  <a:lnTo>
                    <a:pt x="7241" y="173408"/>
                  </a:lnTo>
                  <a:lnTo>
                    <a:pt x="8633" y="175117"/>
                  </a:lnTo>
                  <a:lnTo>
                    <a:pt x="12825" y="177016"/>
                  </a:lnTo>
                  <a:lnTo>
                    <a:pt x="29400" y="178401"/>
                  </a:lnTo>
                  <a:lnTo>
                    <a:pt x="35283" y="175830"/>
                  </a:lnTo>
                  <a:lnTo>
                    <a:pt x="78015" y="135727"/>
                  </a:lnTo>
                  <a:lnTo>
                    <a:pt x="88256" y="122856"/>
                  </a:lnTo>
                  <a:lnTo>
                    <a:pt x="93523" y="112117"/>
                  </a:lnTo>
                  <a:lnTo>
                    <a:pt x="107204" y="71324"/>
                  </a:lnTo>
                  <a:lnTo>
                    <a:pt x="113109" y="56148"/>
                  </a:lnTo>
                  <a:lnTo>
                    <a:pt x="115584" y="35828"/>
                  </a:lnTo>
                  <a:lnTo>
                    <a:pt x="115592" y="40450"/>
                  </a:lnTo>
                  <a:lnTo>
                    <a:pt x="118240" y="45396"/>
                  </a:lnTo>
                  <a:lnTo>
                    <a:pt x="120335" y="48103"/>
                  </a:lnTo>
                  <a:lnTo>
                    <a:pt x="122664" y="56404"/>
                  </a:lnTo>
                  <a:lnTo>
                    <a:pt x="127008" y="89491"/>
                  </a:lnTo>
                  <a:lnTo>
                    <a:pt x="131546" y="107173"/>
                  </a:lnTo>
                  <a:lnTo>
                    <a:pt x="132182" y="113100"/>
                  </a:lnTo>
                  <a:lnTo>
                    <a:pt x="133598" y="117053"/>
                  </a:lnTo>
                  <a:lnTo>
                    <a:pt x="135535" y="119687"/>
                  </a:lnTo>
                  <a:lnTo>
                    <a:pt x="158517" y="141115"/>
                  </a:lnTo>
                  <a:lnTo>
                    <a:pt x="160085" y="140690"/>
                  </a:lnTo>
                  <a:lnTo>
                    <a:pt x="178268" y="127304"/>
                  </a:lnTo>
                  <a:lnTo>
                    <a:pt x="181191" y="126521"/>
                  </a:lnTo>
                  <a:lnTo>
                    <a:pt x="187082" y="120360"/>
                  </a:lnTo>
                  <a:lnTo>
                    <a:pt x="213824" y="79637"/>
                  </a:lnTo>
                  <a:lnTo>
                    <a:pt x="229036" y="47177"/>
                  </a:lnTo>
                  <a:lnTo>
                    <a:pt x="235900" y="28454"/>
                  </a:lnTo>
                  <a:lnTo>
                    <a:pt x="238462" y="24903"/>
                  </a:lnTo>
                  <a:lnTo>
                    <a:pt x="245818" y="18912"/>
                  </a:lnTo>
                  <a:lnTo>
                    <a:pt x="247886" y="13995"/>
                  </a:lnTo>
                  <a:lnTo>
                    <a:pt x="249431" y="12287"/>
                  </a:lnTo>
                  <a:lnTo>
                    <a:pt x="253791" y="10389"/>
                  </a:lnTo>
                  <a:lnTo>
                    <a:pt x="255352" y="10875"/>
                  </a:lnTo>
                  <a:lnTo>
                    <a:pt x="256391" y="12191"/>
                  </a:lnTo>
                  <a:lnTo>
                    <a:pt x="257547" y="16300"/>
                  </a:lnTo>
                  <a:lnTo>
                    <a:pt x="259382" y="33805"/>
                  </a:lnTo>
                  <a:lnTo>
                    <a:pt x="265523" y="54329"/>
                  </a:lnTo>
                  <a:lnTo>
                    <a:pt x="269491" y="71618"/>
                  </a:lnTo>
                  <a:lnTo>
                    <a:pt x="274304" y="89309"/>
                  </a:lnTo>
                  <a:lnTo>
                    <a:pt x="276307" y="133355"/>
                  </a:lnTo>
                  <a:lnTo>
                    <a:pt x="276329" y="142389"/>
                  </a:lnTo>
                  <a:lnTo>
                    <a:pt x="276331" y="121814"/>
                  </a:lnTo>
                  <a:lnTo>
                    <a:pt x="287355" y="80070"/>
                  </a:lnTo>
                  <a:lnTo>
                    <a:pt x="292165" y="62378"/>
                  </a:lnTo>
                  <a:lnTo>
                    <a:pt x="296235" y="44569"/>
                  </a:lnTo>
                  <a:lnTo>
                    <a:pt x="301080" y="26724"/>
                  </a:lnTo>
                  <a:lnTo>
                    <a:pt x="303205" y="15813"/>
                  </a:lnTo>
                  <a:lnTo>
                    <a:pt x="307457" y="7656"/>
                  </a:lnTo>
                  <a:lnTo>
                    <a:pt x="309980" y="5085"/>
                  </a:lnTo>
                  <a:lnTo>
                    <a:pt x="319335" y="619"/>
                  </a:lnTo>
                  <a:lnTo>
                    <a:pt x="328523" y="0"/>
                  </a:lnTo>
                  <a:lnTo>
                    <a:pt x="328985" y="973"/>
                  </a:lnTo>
                  <a:lnTo>
                    <a:pt x="329498" y="4699"/>
                  </a:lnTo>
                  <a:lnTo>
                    <a:pt x="332372" y="9662"/>
                  </a:lnTo>
                  <a:lnTo>
                    <a:pt x="334528" y="12375"/>
                  </a:lnTo>
                  <a:lnTo>
                    <a:pt x="336922" y="20680"/>
                  </a:lnTo>
                  <a:lnTo>
                    <a:pt x="340916" y="36513"/>
                  </a:lnTo>
                  <a:lnTo>
                    <a:pt x="344723" y="48937"/>
                  </a:lnTo>
                  <a:lnTo>
                    <a:pt x="348493" y="90428"/>
                  </a:lnTo>
                  <a:lnTo>
                    <a:pt x="354783" y="108802"/>
                  </a:lnTo>
                  <a:lnTo>
                    <a:pt x="356585" y="131699"/>
                  </a:lnTo>
                  <a:lnTo>
                    <a:pt x="365627" y="14281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75"/>
            <p:cNvSpPr/>
            <p:nvPr/>
          </p:nvSpPr>
          <p:spPr>
            <a:xfrm>
              <a:off x="7045523" y="4411266"/>
              <a:ext cx="44650" cy="169665"/>
            </a:xfrm>
            <a:custGeom>
              <a:avLst/>
              <a:gdLst/>
              <a:ahLst/>
              <a:cxnLst/>
              <a:rect l="0" t="0" r="0" b="0"/>
              <a:pathLst>
                <a:path w="44650" h="169665">
                  <a:moveTo>
                    <a:pt x="0" y="0"/>
                  </a:moveTo>
                  <a:lnTo>
                    <a:pt x="7689" y="7688"/>
                  </a:lnTo>
                  <a:lnTo>
                    <a:pt x="16586" y="50879"/>
                  </a:lnTo>
                  <a:lnTo>
                    <a:pt x="25437" y="91085"/>
                  </a:lnTo>
                  <a:lnTo>
                    <a:pt x="36325" y="124467"/>
                  </a:lnTo>
                  <a:lnTo>
                    <a:pt x="43005" y="143978"/>
                  </a:lnTo>
                  <a:lnTo>
                    <a:pt x="44649" y="1696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76"/>
            <p:cNvSpPr/>
            <p:nvPr/>
          </p:nvSpPr>
          <p:spPr>
            <a:xfrm>
              <a:off x="7054453" y="4402336"/>
              <a:ext cx="124483" cy="214313"/>
            </a:xfrm>
            <a:custGeom>
              <a:avLst/>
              <a:gdLst/>
              <a:ahLst/>
              <a:cxnLst/>
              <a:rect l="0" t="0" r="0" b="0"/>
              <a:pathLst>
                <a:path w="124483" h="214313">
                  <a:moveTo>
                    <a:pt x="0" y="0"/>
                  </a:moveTo>
                  <a:lnTo>
                    <a:pt x="4741" y="0"/>
                  </a:lnTo>
                  <a:lnTo>
                    <a:pt x="6137" y="992"/>
                  </a:lnTo>
                  <a:lnTo>
                    <a:pt x="7068" y="2646"/>
                  </a:lnTo>
                  <a:lnTo>
                    <a:pt x="7689" y="4740"/>
                  </a:lnTo>
                  <a:lnTo>
                    <a:pt x="10086" y="6136"/>
                  </a:lnTo>
                  <a:lnTo>
                    <a:pt x="21951" y="9094"/>
                  </a:lnTo>
                  <a:lnTo>
                    <a:pt x="54253" y="29619"/>
                  </a:lnTo>
                  <a:lnTo>
                    <a:pt x="68991" y="45487"/>
                  </a:lnTo>
                  <a:lnTo>
                    <a:pt x="99819" y="86369"/>
                  </a:lnTo>
                  <a:lnTo>
                    <a:pt x="120966" y="127995"/>
                  </a:lnTo>
                  <a:lnTo>
                    <a:pt x="124482" y="157758"/>
                  </a:lnTo>
                  <a:lnTo>
                    <a:pt x="122133" y="167018"/>
                  </a:lnTo>
                  <a:lnTo>
                    <a:pt x="118773" y="175433"/>
                  </a:lnTo>
                  <a:lnTo>
                    <a:pt x="115890" y="190335"/>
                  </a:lnTo>
                  <a:lnTo>
                    <a:pt x="111699" y="198033"/>
                  </a:lnTo>
                  <a:lnTo>
                    <a:pt x="99021" y="207945"/>
                  </a:lnTo>
                  <a:lnTo>
                    <a:pt x="87438" y="212426"/>
                  </a:lnTo>
                  <a:lnTo>
                    <a:pt x="71438" y="2143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SMARTInkShape-Group22"/>
          <p:cNvGrpSpPr/>
          <p:nvPr/>
        </p:nvGrpSpPr>
        <p:grpSpPr>
          <a:xfrm>
            <a:off x="1357422" y="4939175"/>
            <a:ext cx="1236442" cy="425743"/>
            <a:chOff x="1357422" y="4939175"/>
            <a:chExt cx="1236442" cy="425743"/>
          </a:xfrm>
        </p:grpSpPr>
        <p:sp>
          <p:nvSpPr>
            <p:cNvPr id="52" name="SMARTInkShape-77"/>
            <p:cNvSpPr/>
            <p:nvPr/>
          </p:nvSpPr>
          <p:spPr>
            <a:xfrm>
              <a:off x="1357422" y="4964906"/>
              <a:ext cx="169556" cy="214314"/>
            </a:xfrm>
            <a:custGeom>
              <a:avLst/>
              <a:gdLst/>
              <a:ahLst/>
              <a:cxnLst/>
              <a:rect l="0" t="0" r="0" b="0"/>
              <a:pathLst>
                <a:path w="169556" h="214314">
                  <a:moveTo>
                    <a:pt x="8820" y="0"/>
                  </a:moveTo>
                  <a:lnTo>
                    <a:pt x="0" y="0"/>
                  </a:lnTo>
                  <a:lnTo>
                    <a:pt x="4663" y="4741"/>
                  </a:lnTo>
                  <a:lnTo>
                    <a:pt x="6973" y="9714"/>
                  </a:lnTo>
                  <a:lnTo>
                    <a:pt x="15706" y="31045"/>
                  </a:lnTo>
                  <a:lnTo>
                    <a:pt x="38310" y="74159"/>
                  </a:lnTo>
                  <a:lnTo>
                    <a:pt x="61852" y="118187"/>
                  </a:lnTo>
                  <a:lnTo>
                    <a:pt x="83202" y="158600"/>
                  </a:lnTo>
                  <a:lnTo>
                    <a:pt x="88997" y="173615"/>
                  </a:lnTo>
                  <a:lnTo>
                    <a:pt x="91045" y="175275"/>
                  </a:lnTo>
                  <a:lnTo>
                    <a:pt x="93403" y="176381"/>
                  </a:lnTo>
                  <a:lnTo>
                    <a:pt x="94974" y="178111"/>
                  </a:lnTo>
                  <a:lnTo>
                    <a:pt x="97703" y="186088"/>
                  </a:lnTo>
                  <a:lnTo>
                    <a:pt x="97933" y="184239"/>
                  </a:lnTo>
                  <a:lnTo>
                    <a:pt x="97123" y="153341"/>
                  </a:lnTo>
                  <a:lnTo>
                    <a:pt x="89023" y="113636"/>
                  </a:lnTo>
                  <a:lnTo>
                    <a:pt x="81608" y="83413"/>
                  </a:lnTo>
                  <a:lnTo>
                    <a:pt x="80293" y="42197"/>
                  </a:lnTo>
                  <a:lnTo>
                    <a:pt x="81273" y="40037"/>
                  </a:lnTo>
                  <a:lnTo>
                    <a:pt x="82919" y="38598"/>
                  </a:lnTo>
                  <a:lnTo>
                    <a:pt x="87949" y="36288"/>
                  </a:lnTo>
                  <a:lnTo>
                    <a:pt x="93561" y="40628"/>
                  </a:lnTo>
                  <a:lnTo>
                    <a:pt x="96092" y="45508"/>
                  </a:lnTo>
                  <a:lnTo>
                    <a:pt x="96767" y="48198"/>
                  </a:lnTo>
                  <a:lnTo>
                    <a:pt x="116156" y="88241"/>
                  </a:lnTo>
                  <a:lnTo>
                    <a:pt x="138274" y="131991"/>
                  </a:lnTo>
                  <a:lnTo>
                    <a:pt x="154932" y="175503"/>
                  </a:lnTo>
                  <a:lnTo>
                    <a:pt x="166943" y="195655"/>
                  </a:lnTo>
                  <a:lnTo>
                    <a:pt x="169555" y="2143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78"/>
            <p:cNvSpPr/>
            <p:nvPr/>
          </p:nvSpPr>
          <p:spPr>
            <a:xfrm>
              <a:off x="1553766" y="5009555"/>
              <a:ext cx="80213" cy="174328"/>
            </a:xfrm>
            <a:custGeom>
              <a:avLst/>
              <a:gdLst/>
              <a:ahLst/>
              <a:cxnLst/>
              <a:rect l="0" t="0" r="0" b="0"/>
              <a:pathLst>
                <a:path w="80213" h="174328">
                  <a:moveTo>
                    <a:pt x="0" y="8929"/>
                  </a:moveTo>
                  <a:lnTo>
                    <a:pt x="0" y="51170"/>
                  </a:lnTo>
                  <a:lnTo>
                    <a:pt x="0" y="90155"/>
                  </a:lnTo>
                  <a:lnTo>
                    <a:pt x="2646" y="116340"/>
                  </a:lnTo>
                  <a:lnTo>
                    <a:pt x="11024" y="157327"/>
                  </a:lnTo>
                  <a:lnTo>
                    <a:pt x="13302" y="161439"/>
                  </a:lnTo>
                  <a:lnTo>
                    <a:pt x="15813" y="164180"/>
                  </a:lnTo>
                  <a:lnTo>
                    <a:pt x="29888" y="173682"/>
                  </a:lnTo>
                  <a:lnTo>
                    <a:pt x="32824" y="174327"/>
                  </a:lnTo>
                  <a:lnTo>
                    <a:pt x="35773" y="173765"/>
                  </a:lnTo>
                  <a:lnTo>
                    <a:pt x="41696" y="171486"/>
                  </a:lnTo>
                  <a:lnTo>
                    <a:pt x="50608" y="169211"/>
                  </a:lnTo>
                  <a:lnTo>
                    <a:pt x="65485" y="157306"/>
                  </a:lnTo>
                  <a:lnTo>
                    <a:pt x="74414" y="143953"/>
                  </a:lnTo>
                  <a:lnTo>
                    <a:pt x="78603" y="127430"/>
                  </a:lnTo>
                  <a:lnTo>
                    <a:pt x="80212" y="92224"/>
                  </a:lnTo>
                  <a:lnTo>
                    <a:pt x="73207" y="68451"/>
                  </a:lnTo>
                  <a:lnTo>
                    <a:pt x="53507" y="29434"/>
                  </a:lnTo>
                  <a:lnTo>
                    <a:pt x="2678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79"/>
            <p:cNvSpPr/>
            <p:nvPr/>
          </p:nvSpPr>
          <p:spPr>
            <a:xfrm>
              <a:off x="1651992" y="4964906"/>
              <a:ext cx="182931" cy="195892"/>
            </a:xfrm>
            <a:custGeom>
              <a:avLst/>
              <a:gdLst/>
              <a:ahLst/>
              <a:cxnLst/>
              <a:rect l="0" t="0" r="0" b="0"/>
              <a:pathLst>
                <a:path w="182931" h="195892">
                  <a:moveTo>
                    <a:pt x="0" y="53578"/>
                  </a:moveTo>
                  <a:lnTo>
                    <a:pt x="0" y="58319"/>
                  </a:lnTo>
                  <a:lnTo>
                    <a:pt x="2646" y="63292"/>
                  </a:lnTo>
                  <a:lnTo>
                    <a:pt x="15231" y="79478"/>
                  </a:lnTo>
                  <a:lnTo>
                    <a:pt x="29504" y="106099"/>
                  </a:lnTo>
                  <a:lnTo>
                    <a:pt x="42807" y="127348"/>
                  </a:lnTo>
                  <a:lnTo>
                    <a:pt x="65377" y="167543"/>
                  </a:lnTo>
                  <a:lnTo>
                    <a:pt x="73285" y="186852"/>
                  </a:lnTo>
                  <a:lnTo>
                    <a:pt x="79953" y="195891"/>
                  </a:lnTo>
                  <a:lnTo>
                    <a:pt x="84985" y="191546"/>
                  </a:lnTo>
                  <a:lnTo>
                    <a:pt x="87381" y="186666"/>
                  </a:lnTo>
                  <a:lnTo>
                    <a:pt x="89185" y="154208"/>
                  </a:lnTo>
                  <a:lnTo>
                    <a:pt x="89290" y="113076"/>
                  </a:lnTo>
                  <a:lnTo>
                    <a:pt x="88303" y="95240"/>
                  </a:lnTo>
                  <a:lnTo>
                    <a:pt x="80476" y="55497"/>
                  </a:lnTo>
                  <a:lnTo>
                    <a:pt x="80370" y="71671"/>
                  </a:lnTo>
                  <a:lnTo>
                    <a:pt x="90082" y="98649"/>
                  </a:lnTo>
                  <a:lnTo>
                    <a:pt x="110179" y="139923"/>
                  </a:lnTo>
                  <a:lnTo>
                    <a:pt x="135685" y="170879"/>
                  </a:lnTo>
                  <a:lnTo>
                    <a:pt x="142325" y="175165"/>
                  </a:lnTo>
                  <a:lnTo>
                    <a:pt x="151642" y="177578"/>
                  </a:lnTo>
                  <a:lnTo>
                    <a:pt x="164943" y="178535"/>
                  </a:lnTo>
                  <a:lnTo>
                    <a:pt x="166517" y="177562"/>
                  </a:lnTo>
                  <a:lnTo>
                    <a:pt x="167566" y="175921"/>
                  </a:lnTo>
                  <a:lnTo>
                    <a:pt x="182930" y="135480"/>
                  </a:lnTo>
                  <a:lnTo>
                    <a:pt x="182836" y="124375"/>
                  </a:lnTo>
                  <a:lnTo>
                    <a:pt x="176321" y="82173"/>
                  </a:lnTo>
                  <a:lnTo>
                    <a:pt x="160535" y="37739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80"/>
            <p:cNvSpPr/>
            <p:nvPr/>
          </p:nvSpPr>
          <p:spPr>
            <a:xfrm>
              <a:off x="1919883" y="4948866"/>
              <a:ext cx="241102" cy="167393"/>
            </a:xfrm>
            <a:custGeom>
              <a:avLst/>
              <a:gdLst/>
              <a:ahLst/>
              <a:cxnLst/>
              <a:rect l="0" t="0" r="0" b="0"/>
              <a:pathLst>
                <a:path w="241102" h="167393">
                  <a:moveTo>
                    <a:pt x="0" y="33900"/>
                  </a:moveTo>
                  <a:lnTo>
                    <a:pt x="18092" y="54637"/>
                  </a:lnTo>
                  <a:lnTo>
                    <a:pt x="38709" y="93599"/>
                  </a:lnTo>
                  <a:lnTo>
                    <a:pt x="59532" y="137078"/>
                  </a:lnTo>
                  <a:lnTo>
                    <a:pt x="69674" y="155647"/>
                  </a:lnTo>
                  <a:lnTo>
                    <a:pt x="71392" y="167392"/>
                  </a:lnTo>
                  <a:lnTo>
                    <a:pt x="71436" y="146842"/>
                  </a:lnTo>
                  <a:lnTo>
                    <a:pt x="63335" y="104795"/>
                  </a:lnTo>
                  <a:lnTo>
                    <a:pt x="62556" y="60831"/>
                  </a:lnTo>
                  <a:lnTo>
                    <a:pt x="62508" y="26891"/>
                  </a:lnTo>
                  <a:lnTo>
                    <a:pt x="63500" y="26250"/>
                  </a:lnTo>
                  <a:lnTo>
                    <a:pt x="67248" y="25539"/>
                  </a:lnTo>
                  <a:lnTo>
                    <a:pt x="68645" y="26341"/>
                  </a:lnTo>
                  <a:lnTo>
                    <a:pt x="69576" y="27869"/>
                  </a:lnTo>
                  <a:lnTo>
                    <a:pt x="89481" y="69926"/>
                  </a:lnTo>
                  <a:lnTo>
                    <a:pt x="110143" y="111308"/>
                  </a:lnTo>
                  <a:lnTo>
                    <a:pt x="127993" y="142271"/>
                  </a:lnTo>
                  <a:lnTo>
                    <a:pt x="133946" y="146556"/>
                  </a:lnTo>
                  <a:lnTo>
                    <a:pt x="142720" y="149926"/>
                  </a:lnTo>
                  <a:lnTo>
                    <a:pt x="142872" y="110838"/>
                  </a:lnTo>
                  <a:lnTo>
                    <a:pt x="140229" y="66946"/>
                  </a:lnTo>
                  <a:lnTo>
                    <a:pt x="134313" y="24123"/>
                  </a:lnTo>
                  <a:lnTo>
                    <a:pt x="133977" y="4321"/>
                  </a:lnTo>
                  <a:lnTo>
                    <a:pt x="134959" y="2274"/>
                  </a:lnTo>
                  <a:lnTo>
                    <a:pt x="136605" y="910"/>
                  </a:lnTo>
                  <a:lnTo>
                    <a:pt x="138695" y="0"/>
                  </a:lnTo>
                  <a:lnTo>
                    <a:pt x="140089" y="386"/>
                  </a:lnTo>
                  <a:lnTo>
                    <a:pt x="141017" y="1635"/>
                  </a:lnTo>
                  <a:lnTo>
                    <a:pt x="141636" y="3460"/>
                  </a:lnTo>
                  <a:lnTo>
                    <a:pt x="143041" y="4677"/>
                  </a:lnTo>
                  <a:lnTo>
                    <a:pt x="147248" y="6028"/>
                  </a:lnTo>
                  <a:lnTo>
                    <a:pt x="148767" y="7381"/>
                  </a:lnTo>
                  <a:lnTo>
                    <a:pt x="173094" y="46238"/>
                  </a:lnTo>
                  <a:lnTo>
                    <a:pt x="196305" y="87503"/>
                  </a:lnTo>
                  <a:lnTo>
                    <a:pt x="220260" y="127002"/>
                  </a:lnTo>
                  <a:lnTo>
                    <a:pt x="229194" y="142294"/>
                  </a:lnTo>
                  <a:lnTo>
                    <a:pt x="241101" y="14998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81"/>
            <p:cNvSpPr/>
            <p:nvPr/>
          </p:nvSpPr>
          <p:spPr>
            <a:xfrm>
              <a:off x="2187895" y="4942169"/>
              <a:ext cx="115965" cy="165613"/>
            </a:xfrm>
            <a:custGeom>
              <a:avLst/>
              <a:gdLst/>
              <a:ahLst/>
              <a:cxnLst/>
              <a:rect l="0" t="0" r="0" b="0"/>
              <a:pathLst>
                <a:path w="115965" h="165613">
                  <a:moveTo>
                    <a:pt x="35597" y="22737"/>
                  </a:moveTo>
                  <a:lnTo>
                    <a:pt x="35597" y="9435"/>
                  </a:lnTo>
                  <a:lnTo>
                    <a:pt x="34605" y="7916"/>
                  </a:lnTo>
                  <a:lnTo>
                    <a:pt x="32951" y="6903"/>
                  </a:lnTo>
                  <a:lnTo>
                    <a:pt x="30857" y="6228"/>
                  </a:lnTo>
                  <a:lnTo>
                    <a:pt x="29460" y="4786"/>
                  </a:lnTo>
                  <a:lnTo>
                    <a:pt x="27495" y="0"/>
                  </a:lnTo>
                  <a:lnTo>
                    <a:pt x="27219" y="633"/>
                  </a:lnTo>
                  <a:lnTo>
                    <a:pt x="27035" y="2049"/>
                  </a:lnTo>
                  <a:lnTo>
                    <a:pt x="25920" y="2991"/>
                  </a:lnTo>
                  <a:lnTo>
                    <a:pt x="19611" y="5311"/>
                  </a:lnTo>
                  <a:lnTo>
                    <a:pt x="14271" y="9369"/>
                  </a:lnTo>
                  <a:lnTo>
                    <a:pt x="11236" y="17127"/>
                  </a:lnTo>
                  <a:lnTo>
                    <a:pt x="6882" y="32650"/>
                  </a:lnTo>
                  <a:lnTo>
                    <a:pt x="1954" y="49818"/>
                  </a:lnTo>
                  <a:lnTo>
                    <a:pt x="0" y="91215"/>
                  </a:lnTo>
                  <a:lnTo>
                    <a:pt x="8980" y="131879"/>
                  </a:lnTo>
                  <a:lnTo>
                    <a:pt x="16389" y="145466"/>
                  </a:lnTo>
                  <a:lnTo>
                    <a:pt x="17830" y="146229"/>
                  </a:lnTo>
                  <a:lnTo>
                    <a:pt x="30048" y="147552"/>
                  </a:lnTo>
                  <a:lnTo>
                    <a:pt x="38694" y="147694"/>
                  </a:lnTo>
                  <a:lnTo>
                    <a:pt x="40638" y="145729"/>
                  </a:lnTo>
                  <a:lnTo>
                    <a:pt x="46404" y="130964"/>
                  </a:lnTo>
                  <a:lnTo>
                    <a:pt x="56804" y="113458"/>
                  </a:lnTo>
                  <a:lnTo>
                    <a:pt x="60732" y="96692"/>
                  </a:lnTo>
                  <a:lnTo>
                    <a:pt x="62322" y="56576"/>
                  </a:lnTo>
                  <a:lnTo>
                    <a:pt x="62374" y="39012"/>
                  </a:lnTo>
                  <a:lnTo>
                    <a:pt x="59735" y="32286"/>
                  </a:lnTo>
                  <a:lnTo>
                    <a:pt x="57642" y="29103"/>
                  </a:lnTo>
                  <a:lnTo>
                    <a:pt x="57239" y="26981"/>
                  </a:lnTo>
                  <a:lnTo>
                    <a:pt x="57963" y="25566"/>
                  </a:lnTo>
                  <a:lnTo>
                    <a:pt x="62127" y="22903"/>
                  </a:lnTo>
                  <a:lnTo>
                    <a:pt x="65029" y="66378"/>
                  </a:lnTo>
                  <a:lnTo>
                    <a:pt x="83377" y="108998"/>
                  </a:lnTo>
                  <a:lnTo>
                    <a:pt x="97930" y="151699"/>
                  </a:lnTo>
                  <a:lnTo>
                    <a:pt x="102327" y="158767"/>
                  </a:lnTo>
                  <a:lnTo>
                    <a:pt x="107588" y="162569"/>
                  </a:lnTo>
                  <a:lnTo>
                    <a:pt x="115964" y="1656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82"/>
            <p:cNvSpPr/>
            <p:nvPr/>
          </p:nvSpPr>
          <p:spPr>
            <a:xfrm>
              <a:off x="2321719" y="4973836"/>
              <a:ext cx="107157" cy="178595"/>
            </a:xfrm>
            <a:custGeom>
              <a:avLst/>
              <a:gdLst/>
              <a:ahLst/>
              <a:cxnLst/>
              <a:rect l="0" t="0" r="0" b="0"/>
              <a:pathLst>
                <a:path w="107157" h="178595">
                  <a:moveTo>
                    <a:pt x="0" y="0"/>
                  </a:moveTo>
                  <a:lnTo>
                    <a:pt x="0" y="4740"/>
                  </a:lnTo>
                  <a:lnTo>
                    <a:pt x="15446" y="47595"/>
                  </a:lnTo>
                  <a:lnTo>
                    <a:pt x="19790" y="69665"/>
                  </a:lnTo>
                  <a:lnTo>
                    <a:pt x="33242" y="114069"/>
                  </a:lnTo>
                  <a:lnTo>
                    <a:pt x="35610" y="126103"/>
                  </a:lnTo>
                  <a:lnTo>
                    <a:pt x="42522" y="138457"/>
                  </a:lnTo>
                  <a:lnTo>
                    <a:pt x="49861" y="148401"/>
                  </a:lnTo>
                  <a:lnTo>
                    <a:pt x="52477" y="155647"/>
                  </a:lnTo>
                  <a:lnTo>
                    <a:pt x="52844" y="155358"/>
                  </a:lnTo>
                  <a:lnTo>
                    <a:pt x="53565" y="134697"/>
                  </a:lnTo>
                  <a:lnTo>
                    <a:pt x="45475" y="94128"/>
                  </a:lnTo>
                  <a:lnTo>
                    <a:pt x="45713" y="51417"/>
                  </a:lnTo>
                  <a:lnTo>
                    <a:pt x="53213" y="7749"/>
                  </a:lnTo>
                  <a:lnTo>
                    <a:pt x="53470" y="2296"/>
                  </a:lnTo>
                  <a:lnTo>
                    <a:pt x="54498" y="1531"/>
                  </a:lnTo>
                  <a:lnTo>
                    <a:pt x="58286" y="680"/>
                  </a:lnTo>
                  <a:lnTo>
                    <a:pt x="59693" y="1445"/>
                  </a:lnTo>
                  <a:lnTo>
                    <a:pt x="60632" y="2948"/>
                  </a:lnTo>
                  <a:lnTo>
                    <a:pt x="71580" y="45460"/>
                  </a:lnTo>
                  <a:lnTo>
                    <a:pt x="83754" y="81846"/>
                  </a:lnTo>
                  <a:lnTo>
                    <a:pt x="91213" y="122565"/>
                  </a:lnTo>
                  <a:lnTo>
                    <a:pt x="106055" y="165416"/>
                  </a:lnTo>
                  <a:lnTo>
                    <a:pt x="107156" y="1785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83"/>
            <p:cNvSpPr/>
            <p:nvPr/>
          </p:nvSpPr>
          <p:spPr>
            <a:xfrm>
              <a:off x="2464594" y="4939175"/>
              <a:ext cx="129270" cy="425743"/>
            </a:xfrm>
            <a:custGeom>
              <a:avLst/>
              <a:gdLst/>
              <a:ahLst/>
              <a:cxnLst/>
              <a:rect l="0" t="0" r="0" b="0"/>
              <a:pathLst>
                <a:path w="129270" h="425743">
                  <a:moveTo>
                    <a:pt x="0" y="52520"/>
                  </a:moveTo>
                  <a:lnTo>
                    <a:pt x="2646" y="91349"/>
                  </a:lnTo>
                  <a:lnTo>
                    <a:pt x="9094" y="132305"/>
                  </a:lnTo>
                  <a:lnTo>
                    <a:pt x="24088" y="171270"/>
                  </a:lnTo>
                  <a:lnTo>
                    <a:pt x="32824" y="187365"/>
                  </a:lnTo>
                  <a:lnTo>
                    <a:pt x="38731" y="191827"/>
                  </a:lnTo>
                  <a:lnTo>
                    <a:pt x="47636" y="194338"/>
                  </a:lnTo>
                  <a:lnTo>
                    <a:pt x="56558" y="195082"/>
                  </a:lnTo>
                  <a:lnTo>
                    <a:pt x="59533" y="193202"/>
                  </a:lnTo>
                  <a:lnTo>
                    <a:pt x="74414" y="175251"/>
                  </a:lnTo>
                  <a:lnTo>
                    <a:pt x="77721" y="166268"/>
                  </a:lnTo>
                  <a:lnTo>
                    <a:pt x="87203" y="125614"/>
                  </a:lnTo>
                  <a:lnTo>
                    <a:pt x="95158" y="87281"/>
                  </a:lnTo>
                  <a:lnTo>
                    <a:pt x="97822" y="48205"/>
                  </a:lnTo>
                  <a:lnTo>
                    <a:pt x="89833" y="4298"/>
                  </a:lnTo>
                  <a:lnTo>
                    <a:pt x="89402" y="0"/>
                  </a:lnTo>
                  <a:lnTo>
                    <a:pt x="90291" y="31990"/>
                  </a:lnTo>
                  <a:lnTo>
                    <a:pt x="96365" y="69558"/>
                  </a:lnTo>
                  <a:lnTo>
                    <a:pt x="102599" y="110676"/>
                  </a:lnTo>
                  <a:lnTo>
                    <a:pt x="105806" y="150009"/>
                  </a:lnTo>
                  <a:lnTo>
                    <a:pt x="111496" y="193082"/>
                  </a:lnTo>
                  <a:lnTo>
                    <a:pt x="119466" y="232523"/>
                  </a:lnTo>
                  <a:lnTo>
                    <a:pt x="123371" y="269345"/>
                  </a:lnTo>
                  <a:lnTo>
                    <a:pt x="129269" y="305390"/>
                  </a:lnTo>
                  <a:lnTo>
                    <a:pt x="126884" y="345997"/>
                  </a:lnTo>
                  <a:lnTo>
                    <a:pt x="125261" y="386950"/>
                  </a:lnTo>
                  <a:lnTo>
                    <a:pt x="122479" y="397278"/>
                  </a:lnTo>
                  <a:lnTo>
                    <a:pt x="107241" y="423462"/>
                  </a:lnTo>
                  <a:lnTo>
                    <a:pt x="105228" y="424830"/>
                  </a:lnTo>
                  <a:lnTo>
                    <a:pt x="102894" y="425742"/>
                  </a:lnTo>
                  <a:lnTo>
                    <a:pt x="100346" y="425359"/>
                  </a:lnTo>
                  <a:lnTo>
                    <a:pt x="94869" y="422286"/>
                  </a:lnTo>
                  <a:lnTo>
                    <a:pt x="77357" y="406529"/>
                  </a:lnTo>
                  <a:lnTo>
                    <a:pt x="74068" y="400689"/>
                  </a:lnTo>
                  <a:lnTo>
                    <a:pt x="71614" y="394785"/>
                  </a:lnTo>
                  <a:lnTo>
                    <a:pt x="62508" y="3829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SMARTInkShape-Group23"/>
          <p:cNvGrpSpPr/>
          <p:nvPr/>
        </p:nvGrpSpPr>
        <p:grpSpPr>
          <a:xfrm>
            <a:off x="3768328" y="4938650"/>
            <a:ext cx="964407" cy="280996"/>
            <a:chOff x="3768328" y="4938650"/>
            <a:chExt cx="964407" cy="280996"/>
          </a:xfrm>
        </p:grpSpPr>
        <p:sp>
          <p:nvSpPr>
            <p:cNvPr id="60" name="SMARTInkShape-84"/>
            <p:cNvSpPr/>
            <p:nvPr/>
          </p:nvSpPr>
          <p:spPr>
            <a:xfrm>
              <a:off x="3768328" y="5036344"/>
              <a:ext cx="258710" cy="183302"/>
            </a:xfrm>
            <a:custGeom>
              <a:avLst/>
              <a:gdLst/>
              <a:ahLst/>
              <a:cxnLst/>
              <a:rect l="0" t="0" r="0" b="0"/>
              <a:pathLst>
                <a:path w="258710" h="183302">
                  <a:moveTo>
                    <a:pt x="0" y="53578"/>
                  </a:moveTo>
                  <a:lnTo>
                    <a:pt x="4741" y="58318"/>
                  </a:lnTo>
                  <a:lnTo>
                    <a:pt x="7068" y="65937"/>
                  </a:lnTo>
                  <a:lnTo>
                    <a:pt x="11024" y="81382"/>
                  </a:lnTo>
                  <a:lnTo>
                    <a:pt x="24327" y="116175"/>
                  </a:lnTo>
                  <a:lnTo>
                    <a:pt x="26687" y="127039"/>
                  </a:lnTo>
                  <a:lnTo>
                    <a:pt x="33594" y="138734"/>
                  </a:lnTo>
                  <a:lnTo>
                    <a:pt x="39074" y="145334"/>
                  </a:lnTo>
                  <a:lnTo>
                    <a:pt x="44817" y="148929"/>
                  </a:lnTo>
                  <a:lnTo>
                    <a:pt x="53417" y="151425"/>
                  </a:lnTo>
                  <a:lnTo>
                    <a:pt x="57806" y="151636"/>
                  </a:lnTo>
                  <a:lnTo>
                    <a:pt x="63064" y="149084"/>
                  </a:lnTo>
                  <a:lnTo>
                    <a:pt x="65855" y="147014"/>
                  </a:lnTo>
                  <a:lnTo>
                    <a:pt x="68956" y="142069"/>
                  </a:lnTo>
                  <a:lnTo>
                    <a:pt x="75688" y="126069"/>
                  </a:lnTo>
                  <a:lnTo>
                    <a:pt x="104202" y="83249"/>
                  </a:lnTo>
                  <a:lnTo>
                    <a:pt x="113445" y="64546"/>
                  </a:lnTo>
                  <a:lnTo>
                    <a:pt x="115904" y="57461"/>
                  </a:lnTo>
                  <a:lnTo>
                    <a:pt x="120305" y="51004"/>
                  </a:lnTo>
                  <a:lnTo>
                    <a:pt x="125568" y="47473"/>
                  </a:lnTo>
                  <a:lnTo>
                    <a:pt x="128361" y="46531"/>
                  </a:lnTo>
                  <a:lnTo>
                    <a:pt x="130222" y="44912"/>
                  </a:lnTo>
                  <a:lnTo>
                    <a:pt x="133455" y="37125"/>
                  </a:lnTo>
                  <a:lnTo>
                    <a:pt x="134611" y="37648"/>
                  </a:lnTo>
                  <a:lnTo>
                    <a:pt x="141591" y="43530"/>
                  </a:lnTo>
                  <a:lnTo>
                    <a:pt x="147235" y="53798"/>
                  </a:lnTo>
                  <a:lnTo>
                    <a:pt x="161340" y="98351"/>
                  </a:lnTo>
                  <a:lnTo>
                    <a:pt x="185715" y="138378"/>
                  </a:lnTo>
                  <a:lnTo>
                    <a:pt x="211266" y="173622"/>
                  </a:lnTo>
                  <a:lnTo>
                    <a:pt x="226210" y="182679"/>
                  </a:lnTo>
                  <a:lnTo>
                    <a:pt x="229189" y="183301"/>
                  </a:lnTo>
                  <a:lnTo>
                    <a:pt x="232168" y="182725"/>
                  </a:lnTo>
                  <a:lnTo>
                    <a:pt x="235146" y="181348"/>
                  </a:lnTo>
                  <a:lnTo>
                    <a:pt x="237131" y="179437"/>
                  </a:lnTo>
                  <a:lnTo>
                    <a:pt x="246890" y="162531"/>
                  </a:lnTo>
                  <a:lnTo>
                    <a:pt x="256086" y="120111"/>
                  </a:lnTo>
                  <a:lnTo>
                    <a:pt x="258709" y="78136"/>
                  </a:lnTo>
                  <a:lnTo>
                    <a:pt x="257894" y="59752"/>
                  </a:lnTo>
                  <a:lnTo>
                    <a:pt x="250579" y="17872"/>
                  </a:lnTo>
                  <a:lnTo>
                    <a:pt x="25003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85"/>
            <p:cNvSpPr/>
            <p:nvPr/>
          </p:nvSpPr>
          <p:spPr>
            <a:xfrm>
              <a:off x="4080867" y="4955977"/>
              <a:ext cx="196454" cy="196454"/>
            </a:xfrm>
            <a:custGeom>
              <a:avLst/>
              <a:gdLst/>
              <a:ahLst/>
              <a:cxnLst/>
              <a:rect l="0" t="0" r="0" b="0"/>
              <a:pathLst>
                <a:path w="196454" h="196454">
                  <a:moveTo>
                    <a:pt x="0" y="0"/>
                  </a:moveTo>
                  <a:lnTo>
                    <a:pt x="12429" y="12428"/>
                  </a:lnTo>
                  <a:lnTo>
                    <a:pt x="15446" y="20737"/>
                  </a:lnTo>
                  <a:lnTo>
                    <a:pt x="19790" y="36571"/>
                  </a:lnTo>
                  <a:lnTo>
                    <a:pt x="35888" y="74158"/>
                  </a:lnTo>
                  <a:lnTo>
                    <a:pt x="53593" y="115540"/>
                  </a:lnTo>
                  <a:lnTo>
                    <a:pt x="58546" y="128742"/>
                  </a:lnTo>
                  <a:lnTo>
                    <a:pt x="64371" y="156178"/>
                  </a:lnTo>
                  <a:lnTo>
                    <a:pt x="69344" y="168314"/>
                  </a:lnTo>
                  <a:lnTo>
                    <a:pt x="71499" y="175017"/>
                  </a:lnTo>
                  <a:lnTo>
                    <a:pt x="77299" y="184369"/>
                  </a:lnTo>
                  <a:lnTo>
                    <a:pt x="80248" y="195923"/>
                  </a:lnTo>
                  <a:lnTo>
                    <a:pt x="80367" y="155420"/>
                  </a:lnTo>
                  <a:lnTo>
                    <a:pt x="81360" y="122515"/>
                  </a:lnTo>
                  <a:lnTo>
                    <a:pt x="91392" y="80394"/>
                  </a:lnTo>
                  <a:lnTo>
                    <a:pt x="98847" y="65161"/>
                  </a:lnTo>
                  <a:lnTo>
                    <a:pt x="112199" y="47974"/>
                  </a:lnTo>
                  <a:lnTo>
                    <a:pt x="114359" y="41826"/>
                  </a:lnTo>
                  <a:lnTo>
                    <a:pt x="115926" y="39791"/>
                  </a:lnTo>
                  <a:lnTo>
                    <a:pt x="123623" y="36254"/>
                  </a:lnTo>
                  <a:lnTo>
                    <a:pt x="129343" y="40617"/>
                  </a:lnTo>
                  <a:lnTo>
                    <a:pt x="137322" y="48194"/>
                  </a:lnTo>
                  <a:lnTo>
                    <a:pt x="140407" y="53831"/>
                  </a:lnTo>
                  <a:lnTo>
                    <a:pt x="142144" y="65228"/>
                  </a:lnTo>
                  <a:lnTo>
                    <a:pt x="143543" y="75623"/>
                  </a:lnTo>
                  <a:lnTo>
                    <a:pt x="158302" y="116156"/>
                  </a:lnTo>
                  <a:lnTo>
                    <a:pt x="168281" y="160710"/>
                  </a:lnTo>
                  <a:lnTo>
                    <a:pt x="171695" y="168330"/>
                  </a:lnTo>
                  <a:lnTo>
                    <a:pt x="196453" y="19645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86"/>
            <p:cNvSpPr/>
            <p:nvPr/>
          </p:nvSpPr>
          <p:spPr>
            <a:xfrm>
              <a:off x="4286663" y="4982766"/>
              <a:ext cx="79909" cy="150363"/>
            </a:xfrm>
            <a:custGeom>
              <a:avLst/>
              <a:gdLst/>
              <a:ahLst/>
              <a:cxnLst/>
              <a:rect l="0" t="0" r="0" b="0"/>
              <a:pathLst>
                <a:path w="79909" h="150363">
                  <a:moveTo>
                    <a:pt x="44235" y="0"/>
                  </a:moveTo>
                  <a:lnTo>
                    <a:pt x="36547" y="0"/>
                  </a:lnTo>
                  <a:lnTo>
                    <a:pt x="14347" y="34293"/>
                  </a:lnTo>
                  <a:lnTo>
                    <a:pt x="2721" y="74504"/>
                  </a:lnTo>
                  <a:lnTo>
                    <a:pt x="0" y="104191"/>
                  </a:lnTo>
                  <a:lnTo>
                    <a:pt x="4450" y="122042"/>
                  </a:lnTo>
                  <a:lnTo>
                    <a:pt x="15848" y="140588"/>
                  </a:lnTo>
                  <a:lnTo>
                    <a:pt x="30396" y="148560"/>
                  </a:lnTo>
                  <a:lnTo>
                    <a:pt x="37423" y="150362"/>
                  </a:lnTo>
                  <a:lnTo>
                    <a:pt x="40686" y="149850"/>
                  </a:lnTo>
                  <a:lnTo>
                    <a:pt x="62061" y="140724"/>
                  </a:lnTo>
                  <a:lnTo>
                    <a:pt x="68033" y="134974"/>
                  </a:lnTo>
                  <a:lnTo>
                    <a:pt x="75981" y="121571"/>
                  </a:lnTo>
                  <a:lnTo>
                    <a:pt x="78777" y="109884"/>
                  </a:lnTo>
                  <a:lnTo>
                    <a:pt x="79908" y="73046"/>
                  </a:lnTo>
                  <a:lnTo>
                    <a:pt x="75200" y="56149"/>
                  </a:lnTo>
                  <a:lnTo>
                    <a:pt x="63702" y="37969"/>
                  </a:lnTo>
                  <a:lnTo>
                    <a:pt x="57831" y="31645"/>
                  </a:lnTo>
                  <a:lnTo>
                    <a:pt x="52593" y="28947"/>
                  </a:lnTo>
                  <a:lnTo>
                    <a:pt x="35255" y="26978"/>
                  </a:lnTo>
                  <a:lnTo>
                    <a:pt x="26376" y="2678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87"/>
            <p:cNvSpPr/>
            <p:nvPr/>
          </p:nvSpPr>
          <p:spPr>
            <a:xfrm>
              <a:off x="4393932" y="4938650"/>
              <a:ext cx="338803" cy="213781"/>
            </a:xfrm>
            <a:custGeom>
              <a:avLst/>
              <a:gdLst/>
              <a:ahLst/>
              <a:cxnLst/>
              <a:rect l="0" t="0" r="0" b="0"/>
              <a:pathLst>
                <a:path w="338803" h="213781">
                  <a:moveTo>
                    <a:pt x="53052" y="26256"/>
                  </a:moveTo>
                  <a:lnTo>
                    <a:pt x="53052" y="33945"/>
                  </a:lnTo>
                  <a:lnTo>
                    <a:pt x="19084" y="69151"/>
                  </a:lnTo>
                  <a:lnTo>
                    <a:pt x="18112" y="72771"/>
                  </a:lnTo>
                  <a:lnTo>
                    <a:pt x="17487" y="83180"/>
                  </a:lnTo>
                  <a:lnTo>
                    <a:pt x="20048" y="88928"/>
                  </a:lnTo>
                  <a:lnTo>
                    <a:pt x="33566" y="109805"/>
                  </a:lnTo>
                  <a:lnTo>
                    <a:pt x="51261" y="126581"/>
                  </a:lnTo>
                  <a:lnTo>
                    <a:pt x="64605" y="143969"/>
                  </a:lnTo>
                  <a:lnTo>
                    <a:pt x="86863" y="162670"/>
                  </a:lnTo>
                  <a:lnTo>
                    <a:pt x="92884" y="172212"/>
                  </a:lnTo>
                  <a:lnTo>
                    <a:pt x="96274" y="183163"/>
                  </a:lnTo>
                  <a:lnTo>
                    <a:pt x="97513" y="194044"/>
                  </a:lnTo>
                  <a:lnTo>
                    <a:pt x="92905" y="200105"/>
                  </a:lnTo>
                  <a:lnTo>
                    <a:pt x="87963" y="202741"/>
                  </a:lnTo>
                  <a:lnTo>
                    <a:pt x="67645" y="204572"/>
                  </a:lnTo>
                  <a:lnTo>
                    <a:pt x="45689" y="204814"/>
                  </a:lnTo>
                  <a:lnTo>
                    <a:pt x="37212" y="202188"/>
                  </a:lnTo>
                  <a:lnTo>
                    <a:pt x="30137" y="198705"/>
                  </a:lnTo>
                  <a:lnTo>
                    <a:pt x="20576" y="195754"/>
                  </a:lnTo>
                  <a:lnTo>
                    <a:pt x="11459" y="190028"/>
                  </a:lnTo>
                  <a:lnTo>
                    <a:pt x="1248" y="187391"/>
                  </a:lnTo>
                  <a:lnTo>
                    <a:pt x="657" y="186265"/>
                  </a:lnTo>
                  <a:lnTo>
                    <a:pt x="0" y="182369"/>
                  </a:lnTo>
                  <a:lnTo>
                    <a:pt x="817" y="180933"/>
                  </a:lnTo>
                  <a:lnTo>
                    <a:pt x="2354" y="179976"/>
                  </a:lnTo>
                  <a:lnTo>
                    <a:pt x="4370" y="179337"/>
                  </a:lnTo>
                  <a:lnTo>
                    <a:pt x="17586" y="171161"/>
                  </a:lnTo>
                  <a:lnTo>
                    <a:pt x="55354" y="161561"/>
                  </a:lnTo>
                  <a:lnTo>
                    <a:pt x="98004" y="150666"/>
                  </a:lnTo>
                  <a:lnTo>
                    <a:pt x="133479" y="139246"/>
                  </a:lnTo>
                  <a:lnTo>
                    <a:pt x="175430" y="103264"/>
                  </a:lnTo>
                  <a:lnTo>
                    <a:pt x="206100" y="86888"/>
                  </a:lnTo>
                  <a:lnTo>
                    <a:pt x="247023" y="68404"/>
                  </a:lnTo>
                  <a:lnTo>
                    <a:pt x="271815" y="46946"/>
                  </a:lnTo>
                  <a:lnTo>
                    <a:pt x="280810" y="32276"/>
                  </a:lnTo>
                  <a:lnTo>
                    <a:pt x="284352" y="17928"/>
                  </a:lnTo>
                  <a:lnTo>
                    <a:pt x="284643" y="14751"/>
                  </a:lnTo>
                  <a:lnTo>
                    <a:pt x="282320" y="8575"/>
                  </a:lnTo>
                  <a:lnTo>
                    <a:pt x="280311" y="5539"/>
                  </a:lnTo>
                  <a:lnTo>
                    <a:pt x="277980" y="3515"/>
                  </a:lnTo>
                  <a:lnTo>
                    <a:pt x="272744" y="1266"/>
                  </a:lnTo>
                  <a:lnTo>
                    <a:pt x="259478" y="0"/>
                  </a:lnTo>
                  <a:lnTo>
                    <a:pt x="242980" y="4365"/>
                  </a:lnTo>
                  <a:lnTo>
                    <a:pt x="230264" y="11942"/>
                  </a:lnTo>
                  <a:lnTo>
                    <a:pt x="210941" y="30521"/>
                  </a:lnTo>
                  <a:lnTo>
                    <a:pt x="193360" y="59167"/>
                  </a:lnTo>
                  <a:lnTo>
                    <a:pt x="188883" y="76908"/>
                  </a:lnTo>
                  <a:lnTo>
                    <a:pt x="190482" y="88786"/>
                  </a:lnTo>
                  <a:lnTo>
                    <a:pt x="194314" y="109276"/>
                  </a:lnTo>
                  <a:lnTo>
                    <a:pt x="194851" y="117321"/>
                  </a:lnTo>
                  <a:lnTo>
                    <a:pt x="200741" y="131553"/>
                  </a:lnTo>
                  <a:lnTo>
                    <a:pt x="233141" y="174976"/>
                  </a:lnTo>
                  <a:lnTo>
                    <a:pt x="245209" y="184297"/>
                  </a:lnTo>
                  <a:lnTo>
                    <a:pt x="284847" y="204614"/>
                  </a:lnTo>
                  <a:lnTo>
                    <a:pt x="300326" y="211064"/>
                  </a:lnTo>
                  <a:lnTo>
                    <a:pt x="338802" y="2137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6341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6447501" cy="609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P.U.G.S. – </a:t>
            </a:r>
            <a:r>
              <a:rPr lang="en-US" sz="2800" dirty="0" err="1" smtClean="0"/>
              <a:t>wkst</a:t>
            </a:r>
            <a:r>
              <a:rPr lang="en-US" sz="2800" dirty="0" smtClean="0"/>
              <a:t>. 41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1" y="1295400"/>
            <a:ext cx="8102599" cy="4745963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sz="2400" dirty="0" smtClean="0"/>
              <a:t> Those four students must have studied. </a:t>
            </a:r>
          </a:p>
          <a:p>
            <a:pPr>
              <a:buFont typeface="+mj-lt"/>
              <a:buAutoNum type="arabicPeriod"/>
            </a:pPr>
            <a:r>
              <a:rPr lang="en-US" sz="2400" dirty="0" smtClean="0"/>
              <a:t>Should the girls’ softball team practice?</a:t>
            </a:r>
          </a:p>
          <a:p>
            <a:pPr>
              <a:buFont typeface="+mj-lt"/>
              <a:buAutoNum type="arabicPeriod"/>
            </a:pPr>
            <a:r>
              <a:rPr lang="en-US" sz="2400" dirty="0" smtClean="0"/>
              <a:t>Will your parents come?</a:t>
            </a:r>
          </a:p>
          <a:p>
            <a:pPr>
              <a:buFont typeface="+mj-lt"/>
              <a:buAutoNum type="arabicPeriod"/>
            </a:pPr>
            <a:r>
              <a:rPr lang="en-US" sz="2400" dirty="0" smtClean="0"/>
              <a:t>Your family doctor should have been called. </a:t>
            </a:r>
          </a:p>
          <a:p>
            <a:pPr>
              <a:buFont typeface="+mj-lt"/>
              <a:buAutoNum type="arabicPeriod"/>
            </a:pPr>
            <a:r>
              <a:rPr lang="en-US" sz="2400" dirty="0" smtClean="0"/>
              <a:t>Have all the borrowed books been returned? </a:t>
            </a:r>
          </a:p>
        </p:txBody>
      </p:sp>
      <p:sp>
        <p:nvSpPr>
          <p:cNvPr id="4" name="SMARTInkShape-88"/>
          <p:cNvSpPr/>
          <p:nvPr/>
        </p:nvSpPr>
        <p:spPr>
          <a:xfrm>
            <a:off x="2705731" y="1723430"/>
            <a:ext cx="919723" cy="35719"/>
          </a:xfrm>
          <a:custGeom>
            <a:avLst/>
            <a:gdLst/>
            <a:ahLst/>
            <a:cxnLst/>
            <a:rect l="0" t="0" r="0" b="0"/>
            <a:pathLst>
              <a:path w="919723" h="35719">
                <a:moveTo>
                  <a:pt x="17824" y="8929"/>
                </a:moveTo>
                <a:lnTo>
                  <a:pt x="0" y="8929"/>
                </a:lnTo>
                <a:lnTo>
                  <a:pt x="4715" y="13670"/>
                </a:lnTo>
                <a:lnTo>
                  <a:pt x="9683" y="15997"/>
                </a:lnTo>
                <a:lnTo>
                  <a:pt x="43414" y="17827"/>
                </a:lnTo>
                <a:lnTo>
                  <a:pt x="83412" y="9755"/>
                </a:lnTo>
                <a:lnTo>
                  <a:pt x="126165" y="9002"/>
                </a:lnTo>
                <a:lnTo>
                  <a:pt x="169785" y="8939"/>
                </a:lnTo>
                <a:lnTo>
                  <a:pt x="211515" y="7939"/>
                </a:lnTo>
                <a:lnTo>
                  <a:pt x="252096" y="1862"/>
                </a:lnTo>
                <a:lnTo>
                  <a:pt x="293295" y="367"/>
                </a:lnTo>
                <a:lnTo>
                  <a:pt x="331089" y="72"/>
                </a:lnTo>
                <a:lnTo>
                  <a:pt x="373097" y="14"/>
                </a:lnTo>
                <a:lnTo>
                  <a:pt x="410352" y="2"/>
                </a:lnTo>
                <a:lnTo>
                  <a:pt x="452511" y="0"/>
                </a:lnTo>
                <a:lnTo>
                  <a:pt x="490531" y="2646"/>
                </a:lnTo>
                <a:lnTo>
                  <a:pt x="526704" y="7688"/>
                </a:lnTo>
                <a:lnTo>
                  <a:pt x="568649" y="9676"/>
                </a:lnTo>
                <a:lnTo>
                  <a:pt x="606627" y="15949"/>
                </a:lnTo>
                <a:lnTo>
                  <a:pt x="642792" y="17482"/>
                </a:lnTo>
                <a:lnTo>
                  <a:pt x="684736" y="17784"/>
                </a:lnTo>
                <a:lnTo>
                  <a:pt x="722713" y="17844"/>
                </a:lnTo>
                <a:lnTo>
                  <a:pt x="758878" y="17856"/>
                </a:lnTo>
                <a:lnTo>
                  <a:pt x="794685" y="17858"/>
                </a:lnTo>
                <a:lnTo>
                  <a:pt x="827775" y="20505"/>
                </a:lnTo>
                <a:lnTo>
                  <a:pt x="853715" y="25547"/>
                </a:lnTo>
                <a:lnTo>
                  <a:pt x="895373" y="26756"/>
                </a:lnTo>
                <a:lnTo>
                  <a:pt x="918322" y="26788"/>
                </a:lnTo>
                <a:lnTo>
                  <a:pt x="918789" y="27781"/>
                </a:lnTo>
                <a:lnTo>
                  <a:pt x="919722" y="35718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SMARTInkShape-Group25"/>
          <p:cNvGrpSpPr/>
          <p:nvPr/>
        </p:nvGrpSpPr>
        <p:grpSpPr>
          <a:xfrm>
            <a:off x="5411391" y="1705570"/>
            <a:ext cx="1000126" cy="129886"/>
            <a:chOff x="5411391" y="1705570"/>
            <a:chExt cx="1000126" cy="129886"/>
          </a:xfrm>
        </p:grpSpPr>
        <p:sp>
          <p:nvSpPr>
            <p:cNvPr id="5" name="SMARTInkShape-89"/>
            <p:cNvSpPr/>
            <p:nvPr/>
          </p:nvSpPr>
          <p:spPr>
            <a:xfrm>
              <a:off x="5411391" y="1785938"/>
              <a:ext cx="1000126" cy="49518"/>
            </a:xfrm>
            <a:custGeom>
              <a:avLst/>
              <a:gdLst/>
              <a:ahLst/>
              <a:cxnLst/>
              <a:rect l="0" t="0" r="0" b="0"/>
              <a:pathLst>
                <a:path w="1000126" h="49518">
                  <a:moveTo>
                    <a:pt x="0" y="0"/>
                  </a:moveTo>
                  <a:lnTo>
                    <a:pt x="4740" y="4740"/>
                  </a:lnTo>
                  <a:lnTo>
                    <a:pt x="9713" y="7067"/>
                  </a:lnTo>
                  <a:lnTo>
                    <a:pt x="31044" y="15813"/>
                  </a:lnTo>
                  <a:lnTo>
                    <a:pt x="66589" y="31831"/>
                  </a:lnTo>
                  <a:lnTo>
                    <a:pt x="107693" y="39947"/>
                  </a:lnTo>
                  <a:lnTo>
                    <a:pt x="144965" y="44711"/>
                  </a:lnTo>
                  <a:lnTo>
                    <a:pt x="182961" y="49517"/>
                  </a:lnTo>
                  <a:lnTo>
                    <a:pt x="220787" y="46532"/>
                  </a:lnTo>
                  <a:lnTo>
                    <a:pt x="263966" y="45206"/>
                  </a:lnTo>
                  <a:lnTo>
                    <a:pt x="296904" y="44896"/>
                  </a:lnTo>
                  <a:lnTo>
                    <a:pt x="331387" y="42112"/>
                  </a:lnTo>
                  <a:lnTo>
                    <a:pt x="366556" y="38560"/>
                  </a:lnTo>
                  <a:lnTo>
                    <a:pt x="402031" y="36981"/>
                  </a:lnTo>
                  <a:lnTo>
                    <a:pt x="440287" y="36279"/>
                  </a:lnTo>
                  <a:lnTo>
                    <a:pt x="480441" y="34976"/>
                  </a:lnTo>
                  <a:lnTo>
                    <a:pt x="521438" y="31089"/>
                  </a:lnTo>
                  <a:lnTo>
                    <a:pt x="562809" y="28700"/>
                  </a:lnTo>
                  <a:lnTo>
                    <a:pt x="603357" y="26646"/>
                  </a:lnTo>
                  <a:lnTo>
                    <a:pt x="641220" y="22426"/>
                  </a:lnTo>
                  <a:lnTo>
                    <a:pt x="680539" y="19889"/>
                  </a:lnTo>
                  <a:lnTo>
                    <a:pt x="720173" y="18761"/>
                  </a:lnTo>
                  <a:lnTo>
                    <a:pt x="757631" y="18260"/>
                  </a:lnTo>
                  <a:lnTo>
                    <a:pt x="791478" y="18037"/>
                  </a:lnTo>
                  <a:lnTo>
                    <a:pt x="823056" y="16946"/>
                  </a:lnTo>
                  <a:lnTo>
                    <a:pt x="853628" y="13154"/>
                  </a:lnTo>
                  <a:lnTo>
                    <a:pt x="893990" y="10181"/>
                  </a:lnTo>
                  <a:lnTo>
                    <a:pt x="936055" y="9176"/>
                  </a:lnTo>
                  <a:lnTo>
                    <a:pt x="977319" y="8962"/>
                  </a:lnTo>
                  <a:lnTo>
                    <a:pt x="1000125" y="892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90"/>
            <p:cNvSpPr/>
            <p:nvPr/>
          </p:nvSpPr>
          <p:spPr>
            <a:xfrm>
              <a:off x="5420330" y="1705570"/>
              <a:ext cx="884030" cy="17861"/>
            </a:xfrm>
            <a:custGeom>
              <a:avLst/>
              <a:gdLst/>
              <a:ahLst/>
              <a:cxnLst/>
              <a:rect l="0" t="0" r="0" b="0"/>
              <a:pathLst>
                <a:path w="884030" h="17861">
                  <a:moveTo>
                    <a:pt x="8920" y="17860"/>
                  </a:moveTo>
                  <a:lnTo>
                    <a:pt x="1231" y="17860"/>
                  </a:lnTo>
                  <a:lnTo>
                    <a:pt x="817" y="16868"/>
                  </a:lnTo>
                  <a:lnTo>
                    <a:pt x="23" y="9298"/>
                  </a:lnTo>
                  <a:lnTo>
                    <a:pt x="0" y="13779"/>
                  </a:lnTo>
                  <a:lnTo>
                    <a:pt x="989" y="15140"/>
                  </a:lnTo>
                  <a:lnTo>
                    <a:pt x="4733" y="16651"/>
                  </a:lnTo>
                  <a:lnTo>
                    <a:pt x="48987" y="17839"/>
                  </a:lnTo>
                  <a:lnTo>
                    <a:pt x="83862" y="17855"/>
                  </a:lnTo>
                  <a:lnTo>
                    <a:pt x="117115" y="17858"/>
                  </a:lnTo>
                  <a:lnTo>
                    <a:pt x="152103" y="15214"/>
                  </a:lnTo>
                  <a:lnTo>
                    <a:pt x="192896" y="10792"/>
                  </a:lnTo>
                  <a:lnTo>
                    <a:pt x="224632" y="9757"/>
                  </a:lnTo>
                  <a:lnTo>
                    <a:pt x="255274" y="9298"/>
                  </a:lnTo>
                  <a:lnTo>
                    <a:pt x="288075" y="6448"/>
                  </a:lnTo>
                  <a:lnTo>
                    <a:pt x="323488" y="2866"/>
                  </a:lnTo>
                  <a:lnTo>
                    <a:pt x="362379" y="1274"/>
                  </a:lnTo>
                  <a:lnTo>
                    <a:pt x="400169" y="566"/>
                  </a:lnTo>
                  <a:lnTo>
                    <a:pt x="437801" y="252"/>
                  </a:lnTo>
                  <a:lnTo>
                    <a:pt x="477677" y="112"/>
                  </a:lnTo>
                  <a:lnTo>
                    <a:pt x="515905" y="50"/>
                  </a:lnTo>
                  <a:lnTo>
                    <a:pt x="552739" y="22"/>
                  </a:lnTo>
                  <a:lnTo>
                    <a:pt x="588953" y="10"/>
                  </a:lnTo>
                  <a:lnTo>
                    <a:pt x="624892" y="5"/>
                  </a:lnTo>
                  <a:lnTo>
                    <a:pt x="659716" y="2"/>
                  </a:lnTo>
                  <a:lnTo>
                    <a:pt x="691731" y="1"/>
                  </a:lnTo>
                  <a:lnTo>
                    <a:pt x="722496" y="1"/>
                  </a:lnTo>
                  <a:lnTo>
                    <a:pt x="765061" y="0"/>
                  </a:lnTo>
                  <a:lnTo>
                    <a:pt x="802808" y="2646"/>
                  </a:lnTo>
                  <a:lnTo>
                    <a:pt x="841638" y="7689"/>
                  </a:lnTo>
                  <a:lnTo>
                    <a:pt x="884029" y="89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SMARTInkShape-Group26"/>
          <p:cNvGrpSpPr/>
          <p:nvPr/>
        </p:nvGrpSpPr>
        <p:grpSpPr>
          <a:xfrm>
            <a:off x="3957093" y="1687712"/>
            <a:ext cx="1311424" cy="106327"/>
            <a:chOff x="3957093" y="1687712"/>
            <a:chExt cx="1311424" cy="106327"/>
          </a:xfrm>
        </p:grpSpPr>
        <p:sp>
          <p:nvSpPr>
            <p:cNvPr id="8" name="SMARTInkShape-91"/>
            <p:cNvSpPr/>
            <p:nvPr/>
          </p:nvSpPr>
          <p:spPr>
            <a:xfrm>
              <a:off x="4063008" y="1687712"/>
              <a:ext cx="1205509" cy="52863"/>
            </a:xfrm>
            <a:custGeom>
              <a:avLst/>
              <a:gdLst/>
              <a:ahLst/>
              <a:cxnLst/>
              <a:rect l="0" t="0" r="0" b="0"/>
              <a:pathLst>
                <a:path w="1205509" h="52863">
                  <a:moveTo>
                    <a:pt x="0" y="35718"/>
                  </a:moveTo>
                  <a:lnTo>
                    <a:pt x="26029" y="38363"/>
                  </a:lnTo>
                  <a:lnTo>
                    <a:pt x="67098" y="48147"/>
                  </a:lnTo>
                  <a:lnTo>
                    <a:pt x="108447" y="52862"/>
                  </a:lnTo>
                  <a:lnTo>
                    <a:pt x="146830" y="52491"/>
                  </a:lnTo>
                  <a:lnTo>
                    <a:pt x="188892" y="46491"/>
                  </a:lnTo>
                  <a:lnTo>
                    <a:pt x="223647" y="42548"/>
                  </a:lnTo>
                  <a:lnTo>
                    <a:pt x="259081" y="37741"/>
                  </a:lnTo>
                  <a:lnTo>
                    <a:pt x="297361" y="33671"/>
                  </a:lnTo>
                  <a:lnTo>
                    <a:pt x="340122" y="28827"/>
                  </a:lnTo>
                  <a:lnTo>
                    <a:pt x="384212" y="27392"/>
                  </a:lnTo>
                  <a:lnTo>
                    <a:pt x="428695" y="24321"/>
                  </a:lnTo>
                  <a:lnTo>
                    <a:pt x="459414" y="20731"/>
                  </a:lnTo>
                  <a:lnTo>
                    <a:pt x="492910" y="19135"/>
                  </a:lnTo>
                  <a:lnTo>
                    <a:pt x="524995" y="18426"/>
                  </a:lnTo>
                  <a:lnTo>
                    <a:pt x="555792" y="17118"/>
                  </a:lnTo>
                  <a:lnTo>
                    <a:pt x="586016" y="13230"/>
                  </a:lnTo>
                  <a:lnTo>
                    <a:pt x="615985" y="10840"/>
                  </a:lnTo>
                  <a:lnTo>
                    <a:pt x="646834" y="9778"/>
                  </a:lnTo>
                  <a:lnTo>
                    <a:pt x="680388" y="9306"/>
                  </a:lnTo>
                  <a:lnTo>
                    <a:pt x="712499" y="9096"/>
                  </a:lnTo>
                  <a:lnTo>
                    <a:pt x="744299" y="9003"/>
                  </a:lnTo>
                  <a:lnTo>
                    <a:pt x="778276" y="8962"/>
                  </a:lnTo>
                  <a:lnTo>
                    <a:pt x="810575" y="6297"/>
                  </a:lnTo>
                  <a:lnTo>
                    <a:pt x="842458" y="2798"/>
                  </a:lnTo>
                  <a:lnTo>
                    <a:pt x="876473" y="1243"/>
                  </a:lnTo>
                  <a:lnTo>
                    <a:pt x="908789" y="552"/>
                  </a:lnTo>
                  <a:lnTo>
                    <a:pt x="952226" y="163"/>
                  </a:lnTo>
                  <a:lnTo>
                    <a:pt x="992878" y="47"/>
                  </a:lnTo>
                  <a:lnTo>
                    <a:pt x="1033696" y="13"/>
                  </a:lnTo>
                  <a:lnTo>
                    <a:pt x="1070926" y="3"/>
                  </a:lnTo>
                  <a:lnTo>
                    <a:pt x="1114321" y="0"/>
                  </a:lnTo>
                  <a:lnTo>
                    <a:pt x="1157965" y="2645"/>
                  </a:lnTo>
                  <a:lnTo>
                    <a:pt x="1189252" y="8101"/>
                  </a:lnTo>
                  <a:lnTo>
                    <a:pt x="1205508" y="892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92"/>
            <p:cNvSpPr/>
            <p:nvPr/>
          </p:nvSpPr>
          <p:spPr>
            <a:xfrm>
              <a:off x="3957093" y="1741289"/>
              <a:ext cx="1302494" cy="52750"/>
            </a:xfrm>
            <a:custGeom>
              <a:avLst/>
              <a:gdLst/>
              <a:ahLst/>
              <a:cxnLst/>
              <a:rect l="0" t="0" r="0" b="0"/>
              <a:pathLst>
                <a:path w="1302494" h="52750">
                  <a:moveTo>
                    <a:pt x="7688" y="0"/>
                  </a:moveTo>
                  <a:lnTo>
                    <a:pt x="0" y="0"/>
                  </a:lnTo>
                  <a:lnTo>
                    <a:pt x="7353" y="0"/>
                  </a:lnTo>
                  <a:lnTo>
                    <a:pt x="7659" y="12429"/>
                  </a:lnTo>
                  <a:lnTo>
                    <a:pt x="8661" y="14239"/>
                  </a:lnTo>
                  <a:lnTo>
                    <a:pt x="10321" y="15446"/>
                  </a:lnTo>
                  <a:lnTo>
                    <a:pt x="14811" y="17779"/>
                  </a:lnTo>
                  <a:lnTo>
                    <a:pt x="23938" y="25406"/>
                  </a:lnTo>
                  <a:lnTo>
                    <a:pt x="32359" y="27508"/>
                  </a:lnTo>
                  <a:lnTo>
                    <a:pt x="40685" y="32845"/>
                  </a:lnTo>
                  <a:lnTo>
                    <a:pt x="52387" y="35151"/>
                  </a:lnTo>
                  <a:lnTo>
                    <a:pt x="85246" y="36689"/>
                  </a:lnTo>
                  <a:lnTo>
                    <a:pt x="107541" y="43404"/>
                  </a:lnTo>
                  <a:lnTo>
                    <a:pt x="150743" y="44600"/>
                  </a:lnTo>
                  <a:lnTo>
                    <a:pt x="162549" y="45619"/>
                  </a:lnTo>
                  <a:lnTo>
                    <a:pt x="198195" y="52749"/>
                  </a:lnTo>
                  <a:lnTo>
                    <a:pt x="216050" y="52340"/>
                  </a:lnTo>
                  <a:lnTo>
                    <a:pt x="260365" y="45186"/>
                  </a:lnTo>
                  <a:lnTo>
                    <a:pt x="304462" y="44696"/>
                  </a:lnTo>
                  <a:lnTo>
                    <a:pt x="349062" y="44653"/>
                  </a:lnTo>
                  <a:lnTo>
                    <a:pt x="391934" y="44649"/>
                  </a:lnTo>
                  <a:lnTo>
                    <a:pt x="427437" y="42003"/>
                  </a:lnTo>
                  <a:lnTo>
                    <a:pt x="472039" y="36546"/>
                  </a:lnTo>
                  <a:lnTo>
                    <a:pt x="510398" y="35882"/>
                  </a:lnTo>
                  <a:lnTo>
                    <a:pt x="551158" y="35751"/>
                  </a:lnTo>
                  <a:lnTo>
                    <a:pt x="588865" y="34733"/>
                  </a:lnTo>
                  <a:lnTo>
                    <a:pt x="630856" y="28652"/>
                  </a:lnTo>
                  <a:lnTo>
                    <a:pt x="672848" y="27157"/>
                  </a:lnTo>
                  <a:lnTo>
                    <a:pt x="713223" y="20725"/>
                  </a:lnTo>
                  <a:lnTo>
                    <a:pt x="746784" y="18708"/>
                  </a:lnTo>
                  <a:lnTo>
                    <a:pt x="781863" y="18111"/>
                  </a:lnTo>
                  <a:lnTo>
                    <a:pt x="818385" y="16942"/>
                  </a:lnTo>
                  <a:lnTo>
                    <a:pt x="859192" y="11745"/>
                  </a:lnTo>
                  <a:lnTo>
                    <a:pt x="897852" y="9764"/>
                  </a:lnTo>
                  <a:lnTo>
                    <a:pt x="939293" y="9177"/>
                  </a:lnTo>
                  <a:lnTo>
                    <a:pt x="978140" y="9003"/>
                  </a:lnTo>
                  <a:lnTo>
                    <a:pt x="1019637" y="7959"/>
                  </a:lnTo>
                  <a:lnTo>
                    <a:pt x="1058500" y="2799"/>
                  </a:lnTo>
                  <a:lnTo>
                    <a:pt x="1100002" y="829"/>
                  </a:lnTo>
                  <a:lnTo>
                    <a:pt x="1137875" y="246"/>
                  </a:lnTo>
                  <a:lnTo>
                    <a:pt x="1174232" y="73"/>
                  </a:lnTo>
                  <a:lnTo>
                    <a:pt x="1209147" y="22"/>
                  </a:lnTo>
                  <a:lnTo>
                    <a:pt x="1248115" y="4"/>
                  </a:lnTo>
                  <a:lnTo>
                    <a:pt x="1291259" y="0"/>
                  </a:lnTo>
                  <a:lnTo>
                    <a:pt x="130249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SMARTInkShape-Group27"/>
          <p:cNvGrpSpPr/>
          <p:nvPr/>
        </p:nvGrpSpPr>
        <p:grpSpPr>
          <a:xfrm>
            <a:off x="1017984" y="1198666"/>
            <a:ext cx="1561636" cy="611860"/>
            <a:chOff x="1017984" y="1198666"/>
            <a:chExt cx="1561636" cy="611860"/>
          </a:xfrm>
        </p:grpSpPr>
        <p:sp>
          <p:nvSpPr>
            <p:cNvPr id="11" name="SMARTInkShape-93"/>
            <p:cNvSpPr/>
            <p:nvPr/>
          </p:nvSpPr>
          <p:spPr>
            <a:xfrm>
              <a:off x="1017984" y="1306289"/>
              <a:ext cx="899166" cy="390353"/>
            </a:xfrm>
            <a:custGeom>
              <a:avLst/>
              <a:gdLst/>
              <a:ahLst/>
              <a:cxnLst/>
              <a:rect l="0" t="0" r="0" b="0"/>
              <a:pathLst>
                <a:path w="899166" h="390353">
                  <a:moveTo>
                    <a:pt x="723235" y="390352"/>
                  </a:moveTo>
                  <a:lnTo>
                    <a:pt x="742867" y="375012"/>
                  </a:lnTo>
                  <a:lnTo>
                    <a:pt x="781577" y="339615"/>
                  </a:lnTo>
                  <a:lnTo>
                    <a:pt x="817190" y="302999"/>
                  </a:lnTo>
                  <a:lnTo>
                    <a:pt x="847034" y="262164"/>
                  </a:lnTo>
                  <a:lnTo>
                    <a:pt x="873736" y="224488"/>
                  </a:lnTo>
                  <a:lnTo>
                    <a:pt x="892672" y="187197"/>
                  </a:lnTo>
                  <a:lnTo>
                    <a:pt x="899165" y="147154"/>
                  </a:lnTo>
                  <a:lnTo>
                    <a:pt x="898713" y="103306"/>
                  </a:lnTo>
                  <a:lnTo>
                    <a:pt x="893538" y="81205"/>
                  </a:lnTo>
                  <a:lnTo>
                    <a:pt x="884623" y="61461"/>
                  </a:lnTo>
                  <a:lnTo>
                    <a:pt x="863707" y="38351"/>
                  </a:lnTo>
                  <a:lnTo>
                    <a:pt x="833918" y="18936"/>
                  </a:lnTo>
                  <a:lnTo>
                    <a:pt x="790475" y="5356"/>
                  </a:lnTo>
                  <a:lnTo>
                    <a:pt x="754481" y="961"/>
                  </a:lnTo>
                  <a:lnTo>
                    <a:pt x="713349" y="0"/>
                  </a:lnTo>
                  <a:lnTo>
                    <a:pt x="689878" y="1133"/>
                  </a:lnTo>
                  <a:lnTo>
                    <a:pt x="665302" y="2880"/>
                  </a:lnTo>
                  <a:lnTo>
                    <a:pt x="639988" y="5037"/>
                  </a:lnTo>
                  <a:lnTo>
                    <a:pt x="614182" y="7468"/>
                  </a:lnTo>
                  <a:lnTo>
                    <a:pt x="588049" y="10080"/>
                  </a:lnTo>
                  <a:lnTo>
                    <a:pt x="560705" y="14798"/>
                  </a:lnTo>
                  <a:lnTo>
                    <a:pt x="532553" y="20920"/>
                  </a:lnTo>
                  <a:lnTo>
                    <a:pt x="503864" y="27978"/>
                  </a:lnTo>
                  <a:lnTo>
                    <a:pt x="474816" y="36652"/>
                  </a:lnTo>
                  <a:lnTo>
                    <a:pt x="445528" y="46403"/>
                  </a:lnTo>
                  <a:lnTo>
                    <a:pt x="416082" y="56873"/>
                  </a:lnTo>
                  <a:lnTo>
                    <a:pt x="386528" y="68814"/>
                  </a:lnTo>
                  <a:lnTo>
                    <a:pt x="356905" y="81735"/>
                  </a:lnTo>
                  <a:lnTo>
                    <a:pt x="327234" y="95311"/>
                  </a:lnTo>
                  <a:lnTo>
                    <a:pt x="297531" y="109321"/>
                  </a:lnTo>
                  <a:lnTo>
                    <a:pt x="267807" y="123623"/>
                  </a:lnTo>
                  <a:lnTo>
                    <a:pt x="238070" y="138119"/>
                  </a:lnTo>
                  <a:lnTo>
                    <a:pt x="209315" y="154727"/>
                  </a:lnTo>
                  <a:lnTo>
                    <a:pt x="181215" y="172745"/>
                  </a:lnTo>
                  <a:lnTo>
                    <a:pt x="153552" y="191703"/>
                  </a:lnTo>
                  <a:lnTo>
                    <a:pt x="129158" y="210294"/>
                  </a:lnTo>
                  <a:lnTo>
                    <a:pt x="86177" y="246826"/>
                  </a:lnTo>
                  <a:lnTo>
                    <a:pt x="49877" y="277615"/>
                  </a:lnTo>
                  <a:lnTo>
                    <a:pt x="0" y="31891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94"/>
            <p:cNvSpPr/>
            <p:nvPr/>
          </p:nvSpPr>
          <p:spPr>
            <a:xfrm>
              <a:off x="1082879" y="1198666"/>
              <a:ext cx="676271" cy="601121"/>
            </a:xfrm>
            <a:custGeom>
              <a:avLst/>
              <a:gdLst/>
              <a:ahLst/>
              <a:cxnLst/>
              <a:rect l="0" t="0" r="0" b="0"/>
              <a:pathLst>
                <a:path w="676271" h="601121">
                  <a:moveTo>
                    <a:pt x="676270" y="33631"/>
                  </a:moveTo>
                  <a:lnTo>
                    <a:pt x="671529" y="33631"/>
                  </a:lnTo>
                  <a:lnTo>
                    <a:pt x="635138" y="18400"/>
                  </a:lnTo>
                  <a:lnTo>
                    <a:pt x="594245" y="9419"/>
                  </a:lnTo>
                  <a:lnTo>
                    <a:pt x="557047" y="4960"/>
                  </a:lnTo>
                  <a:lnTo>
                    <a:pt x="514606" y="0"/>
                  </a:lnTo>
                  <a:lnTo>
                    <a:pt x="470611" y="1177"/>
                  </a:lnTo>
                  <a:lnTo>
                    <a:pt x="426157" y="7809"/>
                  </a:lnTo>
                  <a:lnTo>
                    <a:pt x="381566" y="18704"/>
                  </a:lnTo>
                  <a:lnTo>
                    <a:pt x="350821" y="28981"/>
                  </a:lnTo>
                  <a:lnTo>
                    <a:pt x="317313" y="40163"/>
                  </a:lnTo>
                  <a:lnTo>
                    <a:pt x="285223" y="54394"/>
                  </a:lnTo>
                  <a:lnTo>
                    <a:pt x="254424" y="71632"/>
                  </a:lnTo>
                  <a:lnTo>
                    <a:pt x="224199" y="92523"/>
                  </a:lnTo>
                  <a:lnTo>
                    <a:pt x="194230" y="115037"/>
                  </a:lnTo>
                  <a:lnTo>
                    <a:pt x="164373" y="139264"/>
                  </a:lnTo>
                  <a:lnTo>
                    <a:pt x="120666" y="179803"/>
                  </a:lnTo>
                  <a:lnTo>
                    <a:pt x="83132" y="218383"/>
                  </a:lnTo>
                  <a:lnTo>
                    <a:pt x="52718" y="259800"/>
                  </a:lnTo>
                  <a:lnTo>
                    <a:pt x="26839" y="297648"/>
                  </a:lnTo>
                  <a:lnTo>
                    <a:pt x="12005" y="333998"/>
                  </a:lnTo>
                  <a:lnTo>
                    <a:pt x="2319" y="370896"/>
                  </a:lnTo>
                  <a:lnTo>
                    <a:pt x="0" y="411815"/>
                  </a:lnTo>
                  <a:lnTo>
                    <a:pt x="6148" y="449515"/>
                  </a:lnTo>
                  <a:lnTo>
                    <a:pt x="20096" y="484829"/>
                  </a:lnTo>
                  <a:lnTo>
                    <a:pt x="45233" y="523931"/>
                  </a:lnTo>
                  <a:lnTo>
                    <a:pt x="83308" y="560318"/>
                  </a:lnTo>
                  <a:lnTo>
                    <a:pt x="117372" y="587223"/>
                  </a:lnTo>
                  <a:lnTo>
                    <a:pt x="149403" y="6011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95"/>
            <p:cNvSpPr/>
            <p:nvPr/>
          </p:nvSpPr>
          <p:spPr>
            <a:xfrm>
              <a:off x="1867626" y="1288563"/>
              <a:ext cx="711994" cy="521963"/>
            </a:xfrm>
            <a:custGeom>
              <a:avLst/>
              <a:gdLst/>
              <a:ahLst/>
              <a:cxnLst/>
              <a:rect l="0" t="0" r="0" b="0"/>
              <a:pathLst>
                <a:path w="711994" h="521963">
                  <a:moveTo>
                    <a:pt x="561249" y="50890"/>
                  </a:moveTo>
                  <a:lnTo>
                    <a:pt x="537897" y="29522"/>
                  </a:lnTo>
                  <a:lnTo>
                    <a:pt x="498018" y="12517"/>
                  </a:lnTo>
                  <a:lnTo>
                    <a:pt x="453998" y="0"/>
                  </a:lnTo>
                  <a:lnTo>
                    <a:pt x="424630" y="754"/>
                  </a:lnTo>
                  <a:lnTo>
                    <a:pt x="390793" y="7262"/>
                  </a:lnTo>
                  <a:lnTo>
                    <a:pt x="355632" y="18119"/>
                  </a:lnTo>
                  <a:lnTo>
                    <a:pt x="317432" y="33904"/>
                  </a:lnTo>
                  <a:lnTo>
                    <a:pt x="274695" y="53795"/>
                  </a:lnTo>
                  <a:lnTo>
                    <a:pt x="230612" y="81186"/>
                  </a:lnTo>
                  <a:lnTo>
                    <a:pt x="186132" y="111791"/>
                  </a:lnTo>
                  <a:lnTo>
                    <a:pt x="141533" y="145003"/>
                  </a:lnTo>
                  <a:lnTo>
                    <a:pt x="99545" y="183616"/>
                  </a:lnTo>
                  <a:lnTo>
                    <a:pt x="64615" y="217547"/>
                  </a:lnTo>
                  <a:lnTo>
                    <a:pt x="38059" y="249098"/>
                  </a:lnTo>
                  <a:lnTo>
                    <a:pt x="20269" y="283582"/>
                  </a:lnTo>
                  <a:lnTo>
                    <a:pt x="5369" y="326049"/>
                  </a:lnTo>
                  <a:lnTo>
                    <a:pt x="0" y="369238"/>
                  </a:lnTo>
                  <a:lnTo>
                    <a:pt x="1586" y="407461"/>
                  </a:lnTo>
                  <a:lnTo>
                    <a:pt x="11116" y="434684"/>
                  </a:lnTo>
                  <a:lnTo>
                    <a:pt x="32114" y="465809"/>
                  </a:lnTo>
                  <a:lnTo>
                    <a:pt x="54226" y="484935"/>
                  </a:lnTo>
                  <a:lnTo>
                    <a:pt x="95494" y="502046"/>
                  </a:lnTo>
                  <a:lnTo>
                    <a:pt x="131104" y="511878"/>
                  </a:lnTo>
                  <a:lnTo>
                    <a:pt x="171641" y="520082"/>
                  </a:lnTo>
                  <a:lnTo>
                    <a:pt x="210220" y="521962"/>
                  </a:lnTo>
                  <a:lnTo>
                    <a:pt x="252629" y="516676"/>
                  </a:lnTo>
                  <a:lnTo>
                    <a:pt x="296614" y="508826"/>
                  </a:lnTo>
                  <a:lnTo>
                    <a:pt x="341066" y="499224"/>
                  </a:lnTo>
                  <a:lnTo>
                    <a:pt x="385656" y="485245"/>
                  </a:lnTo>
                  <a:lnTo>
                    <a:pt x="430288" y="473385"/>
                  </a:lnTo>
                  <a:lnTo>
                    <a:pt x="473939" y="456753"/>
                  </a:lnTo>
                  <a:lnTo>
                    <a:pt x="513441" y="433414"/>
                  </a:lnTo>
                  <a:lnTo>
                    <a:pt x="555132" y="408639"/>
                  </a:lnTo>
                  <a:lnTo>
                    <a:pt x="592068" y="386306"/>
                  </a:lnTo>
                  <a:lnTo>
                    <a:pt x="631719" y="346855"/>
                  </a:lnTo>
                  <a:lnTo>
                    <a:pt x="663474" y="310105"/>
                  </a:lnTo>
                  <a:lnTo>
                    <a:pt x="688855" y="274183"/>
                  </a:lnTo>
                  <a:lnTo>
                    <a:pt x="705002" y="247358"/>
                  </a:lnTo>
                  <a:lnTo>
                    <a:pt x="711993" y="207437"/>
                  </a:lnTo>
                  <a:lnTo>
                    <a:pt x="707999" y="183595"/>
                  </a:lnTo>
                  <a:lnTo>
                    <a:pt x="690631" y="149864"/>
                  </a:lnTo>
                  <a:lnTo>
                    <a:pt x="671904" y="129384"/>
                  </a:lnTo>
                  <a:lnTo>
                    <a:pt x="642102" y="111740"/>
                  </a:lnTo>
                  <a:lnTo>
                    <a:pt x="607144" y="98796"/>
                  </a:lnTo>
                  <a:lnTo>
                    <a:pt x="565808" y="83826"/>
                  </a:lnTo>
                  <a:lnTo>
                    <a:pt x="523133" y="73658"/>
                  </a:lnTo>
                  <a:lnTo>
                    <a:pt x="485904" y="70204"/>
                  </a:lnTo>
                  <a:lnTo>
                    <a:pt x="445163" y="687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SMARTInkShape-96"/>
          <p:cNvSpPr/>
          <p:nvPr/>
        </p:nvSpPr>
        <p:spPr>
          <a:xfrm>
            <a:off x="964406" y="2187776"/>
            <a:ext cx="767955" cy="26788"/>
          </a:xfrm>
          <a:custGeom>
            <a:avLst/>
            <a:gdLst/>
            <a:ahLst/>
            <a:cxnLst/>
            <a:rect l="0" t="0" r="0" b="0"/>
            <a:pathLst>
              <a:path w="767955" h="26788">
                <a:moveTo>
                  <a:pt x="0" y="26787"/>
                </a:moveTo>
                <a:lnTo>
                  <a:pt x="17216" y="25794"/>
                </a:lnTo>
                <a:lnTo>
                  <a:pt x="60573" y="13484"/>
                </a:lnTo>
                <a:lnTo>
                  <a:pt x="103030" y="9327"/>
                </a:lnTo>
                <a:lnTo>
                  <a:pt x="133902" y="9998"/>
                </a:lnTo>
                <a:lnTo>
                  <a:pt x="171031" y="16626"/>
                </a:lnTo>
                <a:lnTo>
                  <a:pt x="211847" y="17695"/>
                </a:lnTo>
                <a:lnTo>
                  <a:pt x="247119" y="17825"/>
                </a:lnTo>
                <a:lnTo>
                  <a:pt x="285175" y="17850"/>
                </a:lnTo>
                <a:lnTo>
                  <a:pt x="321355" y="17855"/>
                </a:lnTo>
                <a:lnTo>
                  <a:pt x="361906" y="17856"/>
                </a:lnTo>
                <a:lnTo>
                  <a:pt x="401004" y="17857"/>
                </a:lnTo>
                <a:lnTo>
                  <a:pt x="440037" y="15211"/>
                </a:lnTo>
                <a:lnTo>
                  <a:pt x="474009" y="10789"/>
                </a:lnTo>
                <a:lnTo>
                  <a:pt x="516303" y="9295"/>
                </a:lnTo>
                <a:lnTo>
                  <a:pt x="553321" y="9000"/>
                </a:lnTo>
                <a:lnTo>
                  <a:pt x="589297" y="8941"/>
                </a:lnTo>
                <a:lnTo>
                  <a:pt x="627863" y="7937"/>
                </a:lnTo>
                <a:lnTo>
                  <a:pt x="671772" y="825"/>
                </a:lnTo>
                <a:lnTo>
                  <a:pt x="714321" y="46"/>
                </a:lnTo>
                <a:lnTo>
                  <a:pt x="743615" y="0"/>
                </a:lnTo>
                <a:lnTo>
                  <a:pt x="749860" y="2645"/>
                </a:lnTo>
                <a:lnTo>
                  <a:pt x="755943" y="6135"/>
                </a:lnTo>
                <a:lnTo>
                  <a:pt x="767954" y="8927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SMARTInkShape-Group32"/>
          <p:cNvGrpSpPr/>
          <p:nvPr/>
        </p:nvGrpSpPr>
        <p:grpSpPr>
          <a:xfrm>
            <a:off x="1026914" y="1839516"/>
            <a:ext cx="1410892" cy="500063"/>
            <a:chOff x="1026914" y="1839516"/>
            <a:chExt cx="1410892" cy="500063"/>
          </a:xfrm>
        </p:grpSpPr>
        <p:sp>
          <p:nvSpPr>
            <p:cNvPr id="16" name="SMARTInkShape-97"/>
            <p:cNvSpPr/>
            <p:nvPr/>
          </p:nvSpPr>
          <p:spPr>
            <a:xfrm>
              <a:off x="1902024" y="1839516"/>
              <a:ext cx="535782" cy="446485"/>
            </a:xfrm>
            <a:custGeom>
              <a:avLst/>
              <a:gdLst/>
              <a:ahLst/>
              <a:cxnLst/>
              <a:rect l="0" t="0" r="0" b="0"/>
              <a:pathLst>
                <a:path w="535782" h="446485">
                  <a:moveTo>
                    <a:pt x="526851" y="98226"/>
                  </a:moveTo>
                  <a:lnTo>
                    <a:pt x="483563" y="54939"/>
                  </a:lnTo>
                  <a:lnTo>
                    <a:pt x="474634" y="46009"/>
                  </a:lnTo>
                  <a:lnTo>
                    <a:pt x="468936" y="45051"/>
                  </a:lnTo>
                  <a:lnTo>
                    <a:pt x="467405" y="43924"/>
                  </a:lnTo>
                  <a:lnTo>
                    <a:pt x="465704" y="40027"/>
                  </a:lnTo>
                  <a:lnTo>
                    <a:pt x="464258" y="38591"/>
                  </a:lnTo>
                  <a:lnTo>
                    <a:pt x="456774" y="36097"/>
                  </a:lnTo>
                  <a:lnTo>
                    <a:pt x="451076" y="35830"/>
                  </a:lnTo>
                  <a:lnTo>
                    <a:pt x="445879" y="33122"/>
                  </a:lnTo>
                  <a:lnTo>
                    <a:pt x="439199" y="28040"/>
                  </a:lnTo>
                  <a:lnTo>
                    <a:pt x="429035" y="26821"/>
                  </a:lnTo>
                  <a:lnTo>
                    <a:pt x="420972" y="19103"/>
                  </a:lnTo>
                  <a:lnTo>
                    <a:pt x="410884" y="17869"/>
                  </a:lnTo>
                  <a:lnTo>
                    <a:pt x="406060" y="17862"/>
                  </a:lnTo>
                  <a:lnTo>
                    <a:pt x="404652" y="16869"/>
                  </a:lnTo>
                  <a:lnTo>
                    <a:pt x="403713" y="15214"/>
                  </a:lnTo>
                  <a:lnTo>
                    <a:pt x="401945" y="9297"/>
                  </a:lnTo>
                  <a:lnTo>
                    <a:pt x="385250" y="8930"/>
                  </a:lnTo>
                  <a:lnTo>
                    <a:pt x="376399" y="1241"/>
                  </a:lnTo>
                  <a:lnTo>
                    <a:pt x="370707" y="367"/>
                  </a:lnTo>
                  <a:lnTo>
                    <a:pt x="326145" y="0"/>
                  </a:lnTo>
                  <a:lnTo>
                    <a:pt x="282770" y="0"/>
                  </a:lnTo>
                  <a:lnTo>
                    <a:pt x="246945" y="0"/>
                  </a:lnTo>
                  <a:lnTo>
                    <a:pt x="241053" y="2645"/>
                  </a:lnTo>
                  <a:lnTo>
                    <a:pt x="235126" y="6136"/>
                  </a:lnTo>
                  <a:lnTo>
                    <a:pt x="223238" y="8378"/>
                  </a:lnTo>
                  <a:lnTo>
                    <a:pt x="181325" y="8929"/>
                  </a:lnTo>
                  <a:lnTo>
                    <a:pt x="157748" y="8929"/>
                  </a:lnTo>
                  <a:lnTo>
                    <a:pt x="155766" y="9922"/>
                  </a:lnTo>
                  <a:lnTo>
                    <a:pt x="154446" y="11575"/>
                  </a:lnTo>
                  <a:lnTo>
                    <a:pt x="153565" y="13670"/>
                  </a:lnTo>
                  <a:lnTo>
                    <a:pt x="151986" y="15066"/>
                  </a:lnTo>
                  <a:lnTo>
                    <a:pt x="142323" y="19953"/>
                  </a:lnTo>
                  <a:lnTo>
                    <a:pt x="136676" y="23751"/>
                  </a:lnTo>
                  <a:lnTo>
                    <a:pt x="127919" y="25888"/>
                  </a:lnTo>
                  <a:lnTo>
                    <a:pt x="122006" y="26389"/>
                  </a:lnTo>
                  <a:lnTo>
                    <a:pt x="116071" y="29257"/>
                  </a:lnTo>
                  <a:lnTo>
                    <a:pt x="108917" y="34442"/>
                  </a:lnTo>
                  <a:lnTo>
                    <a:pt x="100375" y="36458"/>
                  </a:lnTo>
                  <a:lnTo>
                    <a:pt x="92028" y="41780"/>
                  </a:lnTo>
                  <a:lnTo>
                    <a:pt x="83271" y="44790"/>
                  </a:lnTo>
                  <a:lnTo>
                    <a:pt x="61954" y="60467"/>
                  </a:lnTo>
                  <a:lnTo>
                    <a:pt x="59162" y="61147"/>
                  </a:lnTo>
                  <a:lnTo>
                    <a:pt x="46380" y="70076"/>
                  </a:lnTo>
                  <a:lnTo>
                    <a:pt x="22538" y="93550"/>
                  </a:lnTo>
                  <a:lnTo>
                    <a:pt x="19939" y="98794"/>
                  </a:lnTo>
                  <a:lnTo>
                    <a:pt x="19245" y="101581"/>
                  </a:lnTo>
                  <a:lnTo>
                    <a:pt x="10974" y="116135"/>
                  </a:lnTo>
                  <a:lnTo>
                    <a:pt x="8206" y="130975"/>
                  </a:lnTo>
                  <a:lnTo>
                    <a:pt x="1915" y="142876"/>
                  </a:lnTo>
                  <a:lnTo>
                    <a:pt x="9" y="186310"/>
                  </a:lnTo>
                  <a:lnTo>
                    <a:pt x="0" y="230261"/>
                  </a:lnTo>
                  <a:lnTo>
                    <a:pt x="0" y="233874"/>
                  </a:lnTo>
                  <a:lnTo>
                    <a:pt x="2645" y="240535"/>
                  </a:lnTo>
                  <a:lnTo>
                    <a:pt x="6136" y="246803"/>
                  </a:lnTo>
                  <a:lnTo>
                    <a:pt x="9094" y="255909"/>
                  </a:lnTo>
                  <a:lnTo>
                    <a:pt x="14821" y="264892"/>
                  </a:lnTo>
                  <a:lnTo>
                    <a:pt x="17951" y="273837"/>
                  </a:lnTo>
                  <a:lnTo>
                    <a:pt x="33252" y="294679"/>
                  </a:lnTo>
                  <a:lnTo>
                    <a:pt x="35614" y="300632"/>
                  </a:lnTo>
                  <a:lnTo>
                    <a:pt x="51100" y="321468"/>
                  </a:lnTo>
                  <a:lnTo>
                    <a:pt x="53469" y="327422"/>
                  </a:lnTo>
                  <a:lnTo>
                    <a:pt x="65862" y="342304"/>
                  </a:lnTo>
                  <a:lnTo>
                    <a:pt x="71605" y="345611"/>
                  </a:lnTo>
                  <a:lnTo>
                    <a:pt x="77465" y="348074"/>
                  </a:lnTo>
                  <a:lnTo>
                    <a:pt x="98230" y="363634"/>
                  </a:lnTo>
                  <a:lnTo>
                    <a:pt x="104181" y="366006"/>
                  </a:lnTo>
                  <a:lnTo>
                    <a:pt x="113110" y="371927"/>
                  </a:lnTo>
                  <a:lnTo>
                    <a:pt x="119062" y="373660"/>
                  </a:lnTo>
                  <a:lnTo>
                    <a:pt x="121047" y="375114"/>
                  </a:lnTo>
                  <a:lnTo>
                    <a:pt x="122369" y="377076"/>
                  </a:lnTo>
                  <a:lnTo>
                    <a:pt x="123251" y="379376"/>
                  </a:lnTo>
                  <a:lnTo>
                    <a:pt x="124832" y="380910"/>
                  </a:lnTo>
                  <a:lnTo>
                    <a:pt x="134496" y="386016"/>
                  </a:lnTo>
                  <a:lnTo>
                    <a:pt x="140143" y="389844"/>
                  </a:lnTo>
                  <a:lnTo>
                    <a:pt x="148900" y="392991"/>
                  </a:lnTo>
                  <a:lnTo>
                    <a:pt x="167903" y="409121"/>
                  </a:lnTo>
                  <a:lnTo>
                    <a:pt x="171527" y="410034"/>
                  </a:lnTo>
                  <a:lnTo>
                    <a:pt x="173882" y="410278"/>
                  </a:lnTo>
                  <a:lnTo>
                    <a:pt x="179145" y="413195"/>
                  </a:lnTo>
                  <a:lnTo>
                    <a:pt x="184792" y="416806"/>
                  </a:lnTo>
                  <a:lnTo>
                    <a:pt x="219444" y="427722"/>
                  </a:lnTo>
                  <a:lnTo>
                    <a:pt x="225853" y="428223"/>
                  </a:lnTo>
                  <a:lnTo>
                    <a:pt x="232009" y="431092"/>
                  </a:lnTo>
                  <a:lnTo>
                    <a:pt x="238052" y="434682"/>
                  </a:lnTo>
                  <a:lnTo>
                    <a:pt x="250016" y="436987"/>
                  </a:lnTo>
                  <a:lnTo>
                    <a:pt x="279796" y="437544"/>
                  </a:lnTo>
                  <a:lnTo>
                    <a:pt x="285749" y="440196"/>
                  </a:lnTo>
                  <a:lnTo>
                    <a:pt x="291703" y="443689"/>
                  </a:lnTo>
                  <a:lnTo>
                    <a:pt x="303609" y="445932"/>
                  </a:lnTo>
                  <a:lnTo>
                    <a:pt x="348257" y="446483"/>
                  </a:lnTo>
                  <a:lnTo>
                    <a:pt x="391044" y="446484"/>
                  </a:lnTo>
                  <a:lnTo>
                    <a:pt x="394641" y="446484"/>
                  </a:lnTo>
                  <a:lnTo>
                    <a:pt x="401284" y="443838"/>
                  </a:lnTo>
                  <a:lnTo>
                    <a:pt x="407544" y="440347"/>
                  </a:lnTo>
                  <a:lnTo>
                    <a:pt x="416646" y="437390"/>
                  </a:lnTo>
                  <a:lnTo>
                    <a:pt x="446483" y="413357"/>
                  </a:lnTo>
                  <a:lnTo>
                    <a:pt x="452437" y="410925"/>
                  </a:lnTo>
                  <a:lnTo>
                    <a:pt x="458390" y="406537"/>
                  </a:lnTo>
                  <a:lnTo>
                    <a:pt x="461697" y="401279"/>
                  </a:lnTo>
                  <a:lnTo>
                    <a:pt x="464159" y="395635"/>
                  </a:lnTo>
                  <a:lnTo>
                    <a:pt x="468561" y="389819"/>
                  </a:lnTo>
                  <a:lnTo>
                    <a:pt x="473824" y="386573"/>
                  </a:lnTo>
                  <a:lnTo>
                    <a:pt x="476617" y="385707"/>
                  </a:lnTo>
                  <a:lnTo>
                    <a:pt x="478479" y="384138"/>
                  </a:lnTo>
                  <a:lnTo>
                    <a:pt x="486453" y="371699"/>
                  </a:lnTo>
                  <a:lnTo>
                    <a:pt x="491698" y="368598"/>
                  </a:lnTo>
                  <a:lnTo>
                    <a:pt x="494486" y="367771"/>
                  </a:lnTo>
                  <a:lnTo>
                    <a:pt x="496345" y="366227"/>
                  </a:lnTo>
                  <a:lnTo>
                    <a:pt x="498410" y="361866"/>
                  </a:lnTo>
                  <a:lnTo>
                    <a:pt x="499953" y="360307"/>
                  </a:lnTo>
                  <a:lnTo>
                    <a:pt x="512346" y="352858"/>
                  </a:lnTo>
                  <a:lnTo>
                    <a:pt x="515443" y="347656"/>
                  </a:lnTo>
                  <a:lnTo>
                    <a:pt x="517812" y="342037"/>
                  </a:lnTo>
                  <a:lnTo>
                    <a:pt x="523732" y="333295"/>
                  </a:lnTo>
                  <a:lnTo>
                    <a:pt x="526919" y="324421"/>
                  </a:lnTo>
                  <a:lnTo>
                    <a:pt x="532714" y="315508"/>
                  </a:lnTo>
                  <a:lnTo>
                    <a:pt x="534872" y="306583"/>
                  </a:lnTo>
                  <a:lnTo>
                    <a:pt x="535780" y="264881"/>
                  </a:lnTo>
                  <a:lnTo>
                    <a:pt x="535781" y="221366"/>
                  </a:lnTo>
                  <a:lnTo>
                    <a:pt x="535781" y="178525"/>
                  </a:lnTo>
                  <a:lnTo>
                    <a:pt x="535781" y="165327"/>
                  </a:lnTo>
                  <a:lnTo>
                    <a:pt x="534789" y="163796"/>
                  </a:lnTo>
                  <a:lnTo>
                    <a:pt x="533135" y="162775"/>
                  </a:lnTo>
                  <a:lnTo>
                    <a:pt x="528092" y="161137"/>
                  </a:lnTo>
                  <a:lnTo>
                    <a:pt x="527403" y="158267"/>
                  </a:lnTo>
                  <a:lnTo>
                    <a:pt x="526851" y="142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98"/>
            <p:cNvSpPr/>
            <p:nvPr/>
          </p:nvSpPr>
          <p:spPr>
            <a:xfrm>
              <a:off x="1026914" y="2303859"/>
              <a:ext cx="669728" cy="35720"/>
            </a:xfrm>
            <a:custGeom>
              <a:avLst/>
              <a:gdLst/>
              <a:ahLst/>
              <a:cxnLst/>
              <a:rect l="0" t="0" r="0" b="0"/>
              <a:pathLst>
                <a:path w="669728" h="35720">
                  <a:moveTo>
                    <a:pt x="0" y="0"/>
                  </a:moveTo>
                  <a:lnTo>
                    <a:pt x="42807" y="0"/>
                  </a:lnTo>
                  <a:lnTo>
                    <a:pt x="82546" y="0"/>
                  </a:lnTo>
                  <a:lnTo>
                    <a:pt x="121708" y="0"/>
                  </a:lnTo>
                  <a:lnTo>
                    <a:pt x="162469" y="0"/>
                  </a:lnTo>
                  <a:lnTo>
                    <a:pt x="205611" y="2646"/>
                  </a:lnTo>
                  <a:lnTo>
                    <a:pt x="250062" y="8103"/>
                  </a:lnTo>
                  <a:lnTo>
                    <a:pt x="288402" y="8767"/>
                  </a:lnTo>
                  <a:lnTo>
                    <a:pt x="329158" y="8898"/>
                  </a:lnTo>
                  <a:lnTo>
                    <a:pt x="372009" y="8924"/>
                  </a:lnTo>
                  <a:lnTo>
                    <a:pt x="410166" y="11575"/>
                  </a:lnTo>
                  <a:lnTo>
                    <a:pt x="451106" y="16618"/>
                  </a:lnTo>
                  <a:lnTo>
                    <a:pt x="490282" y="18607"/>
                  </a:lnTo>
                  <a:lnTo>
                    <a:pt x="530929" y="25516"/>
                  </a:lnTo>
                  <a:lnTo>
                    <a:pt x="574367" y="26715"/>
                  </a:lnTo>
                  <a:lnTo>
                    <a:pt x="592304" y="27760"/>
                  </a:lnTo>
                  <a:lnTo>
                    <a:pt x="626938" y="35166"/>
                  </a:lnTo>
                  <a:lnTo>
                    <a:pt x="669727" y="357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SMARTInkShape-99"/>
          <p:cNvSpPr/>
          <p:nvPr/>
        </p:nvSpPr>
        <p:spPr>
          <a:xfrm>
            <a:off x="2437917" y="1821709"/>
            <a:ext cx="616033" cy="526799"/>
          </a:xfrm>
          <a:custGeom>
            <a:avLst/>
            <a:gdLst/>
            <a:ahLst/>
            <a:cxnLst/>
            <a:rect l="0" t="0" r="0" b="0"/>
            <a:pathLst>
              <a:path w="616033" h="526799">
                <a:moveTo>
                  <a:pt x="499950" y="26736"/>
                </a:moveTo>
                <a:lnTo>
                  <a:pt x="495210" y="21996"/>
                </a:lnTo>
                <a:lnTo>
                  <a:pt x="490237" y="19669"/>
                </a:lnTo>
                <a:lnTo>
                  <a:pt x="487521" y="19048"/>
                </a:lnTo>
                <a:lnTo>
                  <a:pt x="473093" y="10902"/>
                </a:lnTo>
                <a:lnTo>
                  <a:pt x="434115" y="854"/>
                </a:lnTo>
                <a:lnTo>
                  <a:pt x="392773" y="0"/>
                </a:lnTo>
                <a:lnTo>
                  <a:pt x="372283" y="2609"/>
                </a:lnTo>
                <a:lnTo>
                  <a:pt x="328191" y="10973"/>
                </a:lnTo>
                <a:lnTo>
                  <a:pt x="286238" y="26920"/>
                </a:lnTo>
                <a:lnTo>
                  <a:pt x="242904" y="44612"/>
                </a:lnTo>
                <a:lnTo>
                  <a:pt x="223697" y="56176"/>
                </a:lnTo>
                <a:lnTo>
                  <a:pt x="202793" y="69524"/>
                </a:lnTo>
                <a:lnTo>
                  <a:pt x="167425" y="87015"/>
                </a:lnTo>
                <a:lnTo>
                  <a:pt x="124953" y="125181"/>
                </a:lnTo>
                <a:lnTo>
                  <a:pt x="83417" y="166460"/>
                </a:lnTo>
                <a:lnTo>
                  <a:pt x="68514" y="183340"/>
                </a:lnTo>
                <a:lnTo>
                  <a:pt x="56381" y="204767"/>
                </a:lnTo>
                <a:lnTo>
                  <a:pt x="33994" y="230048"/>
                </a:lnTo>
                <a:lnTo>
                  <a:pt x="19976" y="272833"/>
                </a:lnTo>
                <a:lnTo>
                  <a:pt x="12564" y="289272"/>
                </a:lnTo>
                <a:lnTo>
                  <a:pt x="6391" y="330381"/>
                </a:lnTo>
                <a:lnTo>
                  <a:pt x="1172" y="349425"/>
                </a:lnTo>
                <a:lnTo>
                  <a:pt x="0" y="376575"/>
                </a:lnTo>
                <a:lnTo>
                  <a:pt x="2583" y="383304"/>
                </a:lnTo>
                <a:lnTo>
                  <a:pt x="6047" y="389601"/>
                </a:lnTo>
                <a:lnTo>
                  <a:pt x="7996" y="399717"/>
                </a:lnTo>
                <a:lnTo>
                  <a:pt x="9567" y="413849"/>
                </a:lnTo>
                <a:lnTo>
                  <a:pt x="19827" y="437337"/>
                </a:lnTo>
                <a:lnTo>
                  <a:pt x="23632" y="443382"/>
                </a:lnTo>
                <a:lnTo>
                  <a:pt x="25324" y="449375"/>
                </a:lnTo>
                <a:lnTo>
                  <a:pt x="26767" y="451371"/>
                </a:lnTo>
                <a:lnTo>
                  <a:pt x="28721" y="452701"/>
                </a:lnTo>
                <a:lnTo>
                  <a:pt x="31016" y="453588"/>
                </a:lnTo>
                <a:lnTo>
                  <a:pt x="32547" y="455171"/>
                </a:lnTo>
                <a:lnTo>
                  <a:pt x="37648" y="464841"/>
                </a:lnTo>
                <a:lnTo>
                  <a:pt x="47916" y="476306"/>
                </a:lnTo>
                <a:lnTo>
                  <a:pt x="53645" y="479553"/>
                </a:lnTo>
                <a:lnTo>
                  <a:pt x="59499" y="481988"/>
                </a:lnTo>
                <a:lnTo>
                  <a:pt x="65408" y="486378"/>
                </a:lnTo>
                <a:lnTo>
                  <a:pt x="68695" y="491636"/>
                </a:lnTo>
                <a:lnTo>
                  <a:pt x="69572" y="494427"/>
                </a:lnTo>
                <a:lnTo>
                  <a:pt x="71148" y="496288"/>
                </a:lnTo>
                <a:lnTo>
                  <a:pt x="92591" y="505820"/>
                </a:lnTo>
                <a:lnTo>
                  <a:pt x="112773" y="508665"/>
                </a:lnTo>
                <a:lnTo>
                  <a:pt x="118851" y="508818"/>
                </a:lnTo>
                <a:lnTo>
                  <a:pt x="124860" y="511531"/>
                </a:lnTo>
                <a:lnTo>
                  <a:pt x="127850" y="513644"/>
                </a:lnTo>
                <a:lnTo>
                  <a:pt x="171792" y="525448"/>
                </a:lnTo>
                <a:lnTo>
                  <a:pt x="212601" y="526764"/>
                </a:lnTo>
                <a:lnTo>
                  <a:pt x="257149" y="526798"/>
                </a:lnTo>
                <a:lnTo>
                  <a:pt x="301795" y="518237"/>
                </a:lnTo>
                <a:lnTo>
                  <a:pt x="346444" y="504576"/>
                </a:lnTo>
                <a:lnTo>
                  <a:pt x="385923" y="493148"/>
                </a:lnTo>
                <a:lnTo>
                  <a:pt x="398585" y="485850"/>
                </a:lnTo>
                <a:lnTo>
                  <a:pt x="414464" y="481262"/>
                </a:lnTo>
                <a:lnTo>
                  <a:pt x="453599" y="452640"/>
                </a:lnTo>
                <a:lnTo>
                  <a:pt x="493079" y="430572"/>
                </a:lnTo>
                <a:lnTo>
                  <a:pt x="510757" y="412578"/>
                </a:lnTo>
                <a:lnTo>
                  <a:pt x="520628" y="404596"/>
                </a:lnTo>
                <a:lnTo>
                  <a:pt x="556607" y="363171"/>
                </a:lnTo>
                <a:lnTo>
                  <a:pt x="570820" y="346164"/>
                </a:lnTo>
                <a:lnTo>
                  <a:pt x="592190" y="306414"/>
                </a:lnTo>
                <a:lnTo>
                  <a:pt x="607657" y="267281"/>
                </a:lnTo>
                <a:lnTo>
                  <a:pt x="613553" y="252459"/>
                </a:lnTo>
                <a:lnTo>
                  <a:pt x="615939" y="211031"/>
                </a:lnTo>
                <a:lnTo>
                  <a:pt x="616032" y="168389"/>
                </a:lnTo>
                <a:lnTo>
                  <a:pt x="615043" y="148938"/>
                </a:lnTo>
                <a:lnTo>
                  <a:pt x="600805" y="122078"/>
                </a:lnTo>
                <a:lnTo>
                  <a:pt x="582271" y="95283"/>
                </a:lnTo>
                <a:lnTo>
                  <a:pt x="540690" y="60366"/>
                </a:lnTo>
                <a:lnTo>
                  <a:pt x="496909" y="41363"/>
                </a:lnTo>
                <a:lnTo>
                  <a:pt x="464615" y="29348"/>
                </a:lnTo>
                <a:lnTo>
                  <a:pt x="421687" y="26804"/>
                </a:lnTo>
                <a:lnTo>
                  <a:pt x="392794" y="26736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ARTInkShape-100"/>
          <p:cNvSpPr/>
          <p:nvPr/>
        </p:nvSpPr>
        <p:spPr>
          <a:xfrm>
            <a:off x="4411266" y="2241352"/>
            <a:ext cx="651868" cy="35719"/>
          </a:xfrm>
          <a:custGeom>
            <a:avLst/>
            <a:gdLst/>
            <a:ahLst/>
            <a:cxnLst/>
            <a:rect l="0" t="0" r="0" b="0"/>
            <a:pathLst>
              <a:path w="651868" h="35719">
                <a:moveTo>
                  <a:pt x="0" y="35718"/>
                </a:moveTo>
                <a:lnTo>
                  <a:pt x="41696" y="35718"/>
                </a:lnTo>
                <a:lnTo>
                  <a:pt x="86291" y="35718"/>
                </a:lnTo>
                <a:lnTo>
                  <a:pt x="119085" y="35718"/>
                </a:lnTo>
                <a:lnTo>
                  <a:pt x="125025" y="33072"/>
                </a:lnTo>
                <a:lnTo>
                  <a:pt x="130973" y="29581"/>
                </a:lnTo>
                <a:lnTo>
                  <a:pt x="142875" y="27340"/>
                </a:lnTo>
                <a:lnTo>
                  <a:pt x="173881" y="26791"/>
                </a:lnTo>
                <a:lnTo>
                  <a:pt x="179145" y="24144"/>
                </a:lnTo>
                <a:lnTo>
                  <a:pt x="184792" y="20652"/>
                </a:lnTo>
                <a:lnTo>
                  <a:pt x="196501" y="18411"/>
                </a:lnTo>
                <a:lnTo>
                  <a:pt x="212551" y="17891"/>
                </a:lnTo>
                <a:lnTo>
                  <a:pt x="221093" y="11728"/>
                </a:lnTo>
                <a:lnTo>
                  <a:pt x="229440" y="9759"/>
                </a:lnTo>
                <a:lnTo>
                  <a:pt x="273097" y="8930"/>
                </a:lnTo>
                <a:lnTo>
                  <a:pt x="297767" y="8929"/>
                </a:lnTo>
                <a:lnTo>
                  <a:pt x="299715" y="7937"/>
                </a:lnTo>
                <a:lnTo>
                  <a:pt x="301013" y="6283"/>
                </a:lnTo>
                <a:lnTo>
                  <a:pt x="301878" y="4189"/>
                </a:lnTo>
                <a:lnTo>
                  <a:pt x="303447" y="2792"/>
                </a:lnTo>
                <a:lnTo>
                  <a:pt x="307836" y="1241"/>
                </a:lnTo>
                <a:lnTo>
                  <a:pt x="352476" y="0"/>
                </a:lnTo>
                <a:lnTo>
                  <a:pt x="395886" y="0"/>
                </a:lnTo>
                <a:lnTo>
                  <a:pt x="440163" y="0"/>
                </a:lnTo>
                <a:lnTo>
                  <a:pt x="449352" y="0"/>
                </a:lnTo>
                <a:lnTo>
                  <a:pt x="455365" y="2646"/>
                </a:lnTo>
                <a:lnTo>
                  <a:pt x="461345" y="6136"/>
                </a:lnTo>
                <a:lnTo>
                  <a:pt x="473268" y="8378"/>
                </a:lnTo>
                <a:lnTo>
                  <a:pt x="503039" y="8920"/>
                </a:lnTo>
                <a:lnTo>
                  <a:pt x="508992" y="11571"/>
                </a:lnTo>
                <a:lnTo>
                  <a:pt x="514945" y="15064"/>
                </a:lnTo>
                <a:lnTo>
                  <a:pt x="526851" y="17307"/>
                </a:lnTo>
                <a:lnTo>
                  <a:pt x="571500" y="17858"/>
                </a:lnTo>
                <a:lnTo>
                  <a:pt x="614073" y="17859"/>
                </a:lnTo>
                <a:lnTo>
                  <a:pt x="651867" y="17859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SMARTInkShape-Group35"/>
          <p:cNvGrpSpPr/>
          <p:nvPr/>
        </p:nvGrpSpPr>
        <p:grpSpPr>
          <a:xfrm>
            <a:off x="5161359" y="2259211"/>
            <a:ext cx="1187640" cy="285751"/>
            <a:chOff x="5161359" y="2259211"/>
            <a:chExt cx="1187640" cy="285751"/>
          </a:xfrm>
        </p:grpSpPr>
        <p:sp>
          <p:nvSpPr>
            <p:cNvPr id="21" name="SMARTInkShape-101"/>
            <p:cNvSpPr/>
            <p:nvPr/>
          </p:nvSpPr>
          <p:spPr>
            <a:xfrm>
              <a:off x="5214938" y="2455696"/>
              <a:ext cx="1134061" cy="89266"/>
            </a:xfrm>
            <a:custGeom>
              <a:avLst/>
              <a:gdLst/>
              <a:ahLst/>
              <a:cxnLst/>
              <a:rect l="0" t="0" r="0" b="0"/>
              <a:pathLst>
                <a:path w="1134061" h="89266">
                  <a:moveTo>
                    <a:pt x="0" y="8898"/>
                  </a:moveTo>
                  <a:lnTo>
                    <a:pt x="7688" y="1209"/>
                  </a:lnTo>
                  <a:lnTo>
                    <a:pt x="16509" y="77"/>
                  </a:lnTo>
                  <a:lnTo>
                    <a:pt x="22199" y="0"/>
                  </a:lnTo>
                  <a:lnTo>
                    <a:pt x="27394" y="2628"/>
                  </a:lnTo>
                  <a:lnTo>
                    <a:pt x="33011" y="6111"/>
                  </a:lnTo>
                  <a:lnTo>
                    <a:pt x="42919" y="8531"/>
                  </a:lnTo>
                  <a:lnTo>
                    <a:pt x="87449" y="8897"/>
                  </a:lnTo>
                  <a:lnTo>
                    <a:pt x="95420" y="7905"/>
                  </a:lnTo>
                  <a:lnTo>
                    <a:pt x="105578" y="4157"/>
                  </a:lnTo>
                  <a:lnTo>
                    <a:pt x="116707" y="4476"/>
                  </a:lnTo>
                  <a:lnTo>
                    <a:pt x="146925" y="8315"/>
                  </a:lnTo>
                  <a:lnTo>
                    <a:pt x="189679" y="8847"/>
                  </a:lnTo>
                  <a:lnTo>
                    <a:pt x="233275" y="8893"/>
                  </a:lnTo>
                  <a:lnTo>
                    <a:pt x="268108" y="11543"/>
                  </a:lnTo>
                  <a:lnTo>
                    <a:pt x="306430" y="17000"/>
                  </a:lnTo>
                  <a:lnTo>
                    <a:pt x="348629" y="17719"/>
                  </a:lnTo>
                  <a:lnTo>
                    <a:pt x="392955" y="24881"/>
                  </a:lnTo>
                  <a:lnTo>
                    <a:pt x="437560" y="27502"/>
                  </a:lnTo>
                  <a:lnTo>
                    <a:pt x="482204" y="34413"/>
                  </a:lnTo>
                  <a:lnTo>
                    <a:pt x="526851" y="35519"/>
                  </a:lnTo>
                  <a:lnTo>
                    <a:pt x="553640" y="38283"/>
                  </a:lnTo>
                  <a:lnTo>
                    <a:pt x="598289" y="43782"/>
                  </a:lnTo>
                  <a:lnTo>
                    <a:pt x="642937" y="49247"/>
                  </a:lnTo>
                  <a:lnTo>
                    <a:pt x="687585" y="52980"/>
                  </a:lnTo>
                  <a:lnTo>
                    <a:pt x="732234" y="54464"/>
                  </a:lnTo>
                  <a:lnTo>
                    <a:pt x="776882" y="61225"/>
                  </a:lnTo>
                  <a:lnTo>
                    <a:pt x="821531" y="62311"/>
                  </a:lnTo>
                  <a:lnTo>
                    <a:pt x="860042" y="62454"/>
                  </a:lnTo>
                  <a:lnTo>
                    <a:pt x="893520" y="65117"/>
                  </a:lnTo>
                  <a:lnTo>
                    <a:pt x="936881" y="70854"/>
                  </a:lnTo>
                  <a:lnTo>
                    <a:pt x="979246" y="71373"/>
                  </a:lnTo>
                  <a:lnTo>
                    <a:pt x="1003093" y="72391"/>
                  </a:lnTo>
                  <a:lnTo>
                    <a:pt x="1045985" y="79967"/>
                  </a:lnTo>
                  <a:lnTo>
                    <a:pt x="1088849" y="80331"/>
                  </a:lnTo>
                  <a:lnTo>
                    <a:pt x="1096474" y="80334"/>
                  </a:lnTo>
                  <a:lnTo>
                    <a:pt x="1107817" y="87403"/>
                  </a:lnTo>
                  <a:lnTo>
                    <a:pt x="1134060" y="89265"/>
                  </a:lnTo>
                  <a:lnTo>
                    <a:pt x="1125140" y="8926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102"/>
            <p:cNvSpPr/>
            <p:nvPr/>
          </p:nvSpPr>
          <p:spPr>
            <a:xfrm>
              <a:off x="5161359" y="2259211"/>
              <a:ext cx="1053705" cy="44649"/>
            </a:xfrm>
            <a:custGeom>
              <a:avLst/>
              <a:gdLst/>
              <a:ahLst/>
              <a:cxnLst/>
              <a:rect l="0" t="0" r="0" b="0"/>
              <a:pathLst>
                <a:path w="1053705" h="44649">
                  <a:moveTo>
                    <a:pt x="0" y="0"/>
                  </a:moveTo>
                  <a:lnTo>
                    <a:pt x="7689" y="0"/>
                  </a:lnTo>
                  <a:lnTo>
                    <a:pt x="28194" y="7068"/>
                  </a:lnTo>
                  <a:lnTo>
                    <a:pt x="65277" y="8766"/>
                  </a:lnTo>
                  <a:lnTo>
                    <a:pt x="107521" y="8908"/>
                  </a:lnTo>
                  <a:lnTo>
                    <a:pt x="151853" y="8927"/>
                  </a:lnTo>
                  <a:lnTo>
                    <a:pt x="194662" y="15066"/>
                  </a:lnTo>
                  <a:lnTo>
                    <a:pt x="229547" y="17032"/>
                  </a:lnTo>
                  <a:lnTo>
                    <a:pt x="265018" y="17614"/>
                  </a:lnTo>
                  <a:lnTo>
                    <a:pt x="301656" y="17787"/>
                  </a:lnTo>
                  <a:lnTo>
                    <a:pt x="342498" y="18830"/>
                  </a:lnTo>
                  <a:lnTo>
                    <a:pt x="381168" y="23990"/>
                  </a:lnTo>
                  <a:lnTo>
                    <a:pt x="422612" y="26952"/>
                  </a:lnTo>
                  <a:lnTo>
                    <a:pt x="461459" y="32680"/>
                  </a:lnTo>
                  <a:lnTo>
                    <a:pt x="503949" y="34818"/>
                  </a:lnTo>
                  <a:lnTo>
                    <a:pt x="546965" y="35452"/>
                  </a:lnTo>
                  <a:lnTo>
                    <a:pt x="587272" y="36632"/>
                  </a:lnTo>
                  <a:lnTo>
                    <a:pt x="619189" y="40424"/>
                  </a:lnTo>
                  <a:lnTo>
                    <a:pt x="661147" y="43397"/>
                  </a:lnTo>
                  <a:lnTo>
                    <a:pt x="703454" y="44277"/>
                  </a:lnTo>
                  <a:lnTo>
                    <a:pt x="742669" y="44538"/>
                  </a:lnTo>
                  <a:lnTo>
                    <a:pt x="779424" y="44616"/>
                  </a:lnTo>
                  <a:lnTo>
                    <a:pt x="815449" y="44639"/>
                  </a:lnTo>
                  <a:lnTo>
                    <a:pt x="851259" y="44645"/>
                  </a:lnTo>
                  <a:lnTo>
                    <a:pt x="891785" y="44648"/>
                  </a:lnTo>
                  <a:lnTo>
                    <a:pt x="928454" y="44648"/>
                  </a:lnTo>
                  <a:lnTo>
                    <a:pt x="972313" y="43656"/>
                  </a:lnTo>
                  <a:lnTo>
                    <a:pt x="1015105" y="36270"/>
                  </a:lnTo>
                  <a:lnTo>
                    <a:pt x="1053704" y="357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SMARTInkShape-103"/>
          <p:cNvSpPr/>
          <p:nvPr/>
        </p:nvSpPr>
        <p:spPr>
          <a:xfrm>
            <a:off x="3179094" y="1821660"/>
            <a:ext cx="1133929" cy="428549"/>
          </a:xfrm>
          <a:custGeom>
            <a:avLst/>
            <a:gdLst/>
            <a:ahLst/>
            <a:cxnLst/>
            <a:rect l="0" t="0" r="0" b="0"/>
            <a:pathLst>
              <a:path w="1133929" h="428549">
                <a:moveTo>
                  <a:pt x="919633" y="35715"/>
                </a:moveTo>
                <a:lnTo>
                  <a:pt x="914892" y="30975"/>
                </a:lnTo>
                <a:lnTo>
                  <a:pt x="907274" y="28647"/>
                </a:lnTo>
                <a:lnTo>
                  <a:pt x="898265" y="26621"/>
                </a:lnTo>
                <a:lnTo>
                  <a:pt x="855700" y="8742"/>
                </a:lnTo>
                <a:lnTo>
                  <a:pt x="829914" y="2588"/>
                </a:lnTo>
                <a:lnTo>
                  <a:pt x="789793" y="508"/>
                </a:lnTo>
                <a:lnTo>
                  <a:pt x="750634" y="148"/>
                </a:lnTo>
                <a:lnTo>
                  <a:pt x="707612" y="41"/>
                </a:lnTo>
                <a:lnTo>
                  <a:pt x="663445" y="9"/>
                </a:lnTo>
                <a:lnTo>
                  <a:pt x="618940" y="0"/>
                </a:lnTo>
                <a:lnTo>
                  <a:pt x="586561" y="2644"/>
                </a:lnTo>
                <a:lnTo>
                  <a:pt x="553320" y="7126"/>
                </a:lnTo>
                <a:lnTo>
                  <a:pt x="522009" y="12425"/>
                </a:lnTo>
                <a:lnTo>
                  <a:pt x="491557" y="15442"/>
                </a:lnTo>
                <a:lnTo>
                  <a:pt x="461486" y="17775"/>
                </a:lnTo>
                <a:lnTo>
                  <a:pt x="431585" y="22119"/>
                </a:lnTo>
                <a:lnTo>
                  <a:pt x="401759" y="27357"/>
                </a:lnTo>
                <a:lnTo>
                  <a:pt x="371967" y="32993"/>
                </a:lnTo>
                <a:lnTo>
                  <a:pt x="328295" y="42736"/>
                </a:lnTo>
                <a:lnTo>
                  <a:pt x="289779" y="56757"/>
                </a:lnTo>
                <a:lnTo>
                  <a:pt x="254224" y="67636"/>
                </a:lnTo>
                <a:lnTo>
                  <a:pt x="215040" y="82847"/>
                </a:lnTo>
                <a:lnTo>
                  <a:pt x="178637" y="99926"/>
                </a:lnTo>
                <a:lnTo>
                  <a:pt x="142783" y="119983"/>
                </a:lnTo>
                <a:lnTo>
                  <a:pt x="102846" y="144206"/>
                </a:lnTo>
                <a:lnTo>
                  <a:pt x="78607" y="164559"/>
                </a:lnTo>
                <a:lnTo>
                  <a:pt x="46638" y="205429"/>
                </a:lnTo>
                <a:lnTo>
                  <a:pt x="16123" y="247054"/>
                </a:lnTo>
                <a:lnTo>
                  <a:pt x="3096" y="288723"/>
                </a:lnTo>
                <a:lnTo>
                  <a:pt x="0" y="328659"/>
                </a:lnTo>
                <a:lnTo>
                  <a:pt x="4652" y="345645"/>
                </a:lnTo>
                <a:lnTo>
                  <a:pt x="15113" y="362033"/>
                </a:lnTo>
                <a:lnTo>
                  <a:pt x="24785" y="371740"/>
                </a:lnTo>
                <a:lnTo>
                  <a:pt x="68495" y="395866"/>
                </a:lnTo>
                <a:lnTo>
                  <a:pt x="108809" y="406049"/>
                </a:lnTo>
                <a:lnTo>
                  <a:pt x="144093" y="410823"/>
                </a:lnTo>
                <a:lnTo>
                  <a:pt x="185606" y="417646"/>
                </a:lnTo>
                <a:lnTo>
                  <a:pt x="227503" y="419288"/>
                </a:lnTo>
                <a:lnTo>
                  <a:pt x="262230" y="419572"/>
                </a:lnTo>
                <a:lnTo>
                  <a:pt x="297655" y="424397"/>
                </a:lnTo>
                <a:lnTo>
                  <a:pt x="340036" y="427787"/>
                </a:lnTo>
                <a:lnTo>
                  <a:pt x="378917" y="428374"/>
                </a:lnTo>
                <a:lnTo>
                  <a:pt x="416013" y="428548"/>
                </a:lnTo>
                <a:lnTo>
                  <a:pt x="452141" y="427607"/>
                </a:lnTo>
                <a:lnTo>
                  <a:pt x="487980" y="422478"/>
                </a:lnTo>
                <a:lnTo>
                  <a:pt x="523735" y="420517"/>
                </a:lnTo>
                <a:lnTo>
                  <a:pt x="559464" y="419936"/>
                </a:lnTo>
                <a:lnTo>
                  <a:pt x="596178" y="419764"/>
                </a:lnTo>
                <a:lnTo>
                  <a:pt x="637042" y="418721"/>
                </a:lnTo>
                <a:lnTo>
                  <a:pt x="674727" y="413561"/>
                </a:lnTo>
                <a:lnTo>
                  <a:pt x="711028" y="411591"/>
                </a:lnTo>
                <a:lnTo>
                  <a:pt x="746919" y="410015"/>
                </a:lnTo>
                <a:lnTo>
                  <a:pt x="782689" y="404698"/>
                </a:lnTo>
                <a:lnTo>
                  <a:pt x="818423" y="402681"/>
                </a:lnTo>
                <a:lnTo>
                  <a:pt x="853154" y="401092"/>
                </a:lnTo>
                <a:lnTo>
                  <a:pt x="892059" y="394814"/>
                </a:lnTo>
                <a:lnTo>
                  <a:pt x="933148" y="388540"/>
                </a:lnTo>
                <a:lnTo>
                  <a:pt x="972353" y="378738"/>
                </a:lnTo>
                <a:lnTo>
                  <a:pt x="1013006" y="370789"/>
                </a:lnTo>
                <a:lnTo>
                  <a:pt x="1051469" y="357015"/>
                </a:lnTo>
                <a:lnTo>
                  <a:pt x="1086465" y="339310"/>
                </a:lnTo>
                <a:lnTo>
                  <a:pt x="1117655" y="310799"/>
                </a:lnTo>
                <a:lnTo>
                  <a:pt x="1121744" y="304157"/>
                </a:lnTo>
                <a:lnTo>
                  <a:pt x="1132990" y="271712"/>
                </a:lnTo>
                <a:lnTo>
                  <a:pt x="1133928" y="230089"/>
                </a:lnTo>
                <a:lnTo>
                  <a:pt x="1132951" y="208266"/>
                </a:lnTo>
                <a:lnTo>
                  <a:pt x="1126816" y="193556"/>
                </a:lnTo>
                <a:lnTo>
                  <a:pt x="1090496" y="153049"/>
                </a:lnTo>
                <a:lnTo>
                  <a:pt x="1073254" y="137753"/>
                </a:lnTo>
                <a:lnTo>
                  <a:pt x="1032301" y="113987"/>
                </a:lnTo>
                <a:lnTo>
                  <a:pt x="990620" y="98572"/>
                </a:lnTo>
                <a:lnTo>
                  <a:pt x="961399" y="84989"/>
                </a:lnTo>
                <a:lnTo>
                  <a:pt x="919253" y="76232"/>
                </a:lnTo>
                <a:lnTo>
                  <a:pt x="877580" y="69420"/>
                </a:lnTo>
                <a:lnTo>
                  <a:pt x="839265" y="62504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ARTInkShape-104"/>
          <p:cNvSpPr/>
          <p:nvPr/>
        </p:nvSpPr>
        <p:spPr>
          <a:xfrm>
            <a:off x="2366367" y="2687836"/>
            <a:ext cx="955478" cy="53579"/>
          </a:xfrm>
          <a:custGeom>
            <a:avLst/>
            <a:gdLst/>
            <a:ahLst/>
            <a:cxnLst/>
            <a:rect l="0" t="0" r="0" b="0"/>
            <a:pathLst>
              <a:path w="955478" h="53579">
                <a:moveTo>
                  <a:pt x="0" y="0"/>
                </a:moveTo>
                <a:lnTo>
                  <a:pt x="13302" y="0"/>
                </a:lnTo>
                <a:lnTo>
                  <a:pt x="18480" y="2646"/>
                </a:lnTo>
                <a:lnTo>
                  <a:pt x="24088" y="6137"/>
                </a:lnTo>
                <a:lnTo>
                  <a:pt x="35773" y="8378"/>
                </a:lnTo>
                <a:lnTo>
                  <a:pt x="74765" y="8908"/>
                </a:lnTo>
                <a:lnTo>
                  <a:pt x="116301" y="8928"/>
                </a:lnTo>
                <a:lnTo>
                  <a:pt x="155531" y="8929"/>
                </a:lnTo>
                <a:lnTo>
                  <a:pt x="196944" y="8930"/>
                </a:lnTo>
                <a:lnTo>
                  <a:pt x="241166" y="8930"/>
                </a:lnTo>
                <a:lnTo>
                  <a:pt x="285759" y="8930"/>
                </a:lnTo>
                <a:lnTo>
                  <a:pt x="324116" y="8930"/>
                </a:lnTo>
                <a:lnTo>
                  <a:pt x="364876" y="8930"/>
                </a:lnTo>
                <a:lnTo>
                  <a:pt x="408720" y="15066"/>
                </a:lnTo>
                <a:lnTo>
                  <a:pt x="452952" y="17308"/>
                </a:lnTo>
                <a:lnTo>
                  <a:pt x="495387" y="17750"/>
                </a:lnTo>
                <a:lnTo>
                  <a:pt x="530207" y="17827"/>
                </a:lnTo>
                <a:lnTo>
                  <a:pt x="565659" y="22590"/>
                </a:lnTo>
                <a:lnTo>
                  <a:pt x="601299" y="25545"/>
                </a:lnTo>
                <a:lnTo>
                  <a:pt x="636994" y="26420"/>
                </a:lnTo>
                <a:lnTo>
                  <a:pt x="678475" y="26716"/>
                </a:lnTo>
                <a:lnTo>
                  <a:pt x="712227" y="26767"/>
                </a:lnTo>
                <a:lnTo>
                  <a:pt x="756542" y="26785"/>
                </a:lnTo>
                <a:lnTo>
                  <a:pt x="798993" y="26788"/>
                </a:lnTo>
                <a:lnTo>
                  <a:pt x="838466" y="32925"/>
                </a:lnTo>
                <a:lnTo>
                  <a:pt x="874927" y="35167"/>
                </a:lnTo>
                <a:lnTo>
                  <a:pt x="911613" y="36638"/>
                </a:lnTo>
                <a:lnTo>
                  <a:pt x="930312" y="42772"/>
                </a:lnTo>
                <a:lnTo>
                  <a:pt x="940324" y="44807"/>
                </a:lnTo>
                <a:lnTo>
                  <a:pt x="955477" y="53578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SMARTInkShape-Group38"/>
          <p:cNvGrpSpPr/>
          <p:nvPr/>
        </p:nvGrpSpPr>
        <p:grpSpPr>
          <a:xfrm>
            <a:off x="3486436" y="2696766"/>
            <a:ext cx="773026" cy="116087"/>
            <a:chOff x="3486436" y="2696766"/>
            <a:chExt cx="773026" cy="116087"/>
          </a:xfrm>
        </p:grpSpPr>
        <p:sp>
          <p:nvSpPr>
            <p:cNvPr id="26" name="SMARTInkShape-105"/>
            <p:cNvSpPr/>
            <p:nvPr/>
          </p:nvSpPr>
          <p:spPr>
            <a:xfrm>
              <a:off x="3527335" y="2794992"/>
              <a:ext cx="732127" cy="17861"/>
            </a:xfrm>
            <a:custGeom>
              <a:avLst/>
              <a:gdLst/>
              <a:ahLst/>
              <a:cxnLst/>
              <a:rect l="0" t="0" r="0" b="0"/>
              <a:pathLst>
                <a:path w="732127" h="17861">
                  <a:moveTo>
                    <a:pt x="8821" y="0"/>
                  </a:moveTo>
                  <a:lnTo>
                    <a:pt x="0" y="0"/>
                  </a:lnTo>
                  <a:lnTo>
                    <a:pt x="4665" y="4741"/>
                  </a:lnTo>
                  <a:lnTo>
                    <a:pt x="9620" y="7068"/>
                  </a:lnTo>
                  <a:lnTo>
                    <a:pt x="49881" y="8857"/>
                  </a:lnTo>
                  <a:lnTo>
                    <a:pt x="88185" y="8916"/>
                  </a:lnTo>
                  <a:lnTo>
                    <a:pt x="120972" y="8926"/>
                  </a:lnTo>
                  <a:lnTo>
                    <a:pt x="162106" y="8929"/>
                  </a:lnTo>
                  <a:lnTo>
                    <a:pt x="205713" y="6284"/>
                  </a:lnTo>
                  <a:lnTo>
                    <a:pt x="236227" y="2793"/>
                  </a:lnTo>
                  <a:lnTo>
                    <a:pt x="269632" y="1241"/>
                  </a:lnTo>
                  <a:lnTo>
                    <a:pt x="304323" y="552"/>
                  </a:lnTo>
                  <a:lnTo>
                    <a:pt x="340577" y="245"/>
                  </a:lnTo>
                  <a:lnTo>
                    <a:pt x="379841" y="109"/>
                  </a:lnTo>
                  <a:lnTo>
                    <a:pt x="417797" y="48"/>
                  </a:lnTo>
                  <a:lnTo>
                    <a:pt x="453518" y="22"/>
                  </a:lnTo>
                  <a:lnTo>
                    <a:pt x="485930" y="9"/>
                  </a:lnTo>
                  <a:lnTo>
                    <a:pt x="516872" y="4"/>
                  </a:lnTo>
                  <a:lnTo>
                    <a:pt x="547161" y="2"/>
                  </a:lnTo>
                  <a:lnTo>
                    <a:pt x="591111" y="993"/>
                  </a:lnTo>
                  <a:lnTo>
                    <a:pt x="628718" y="6137"/>
                  </a:lnTo>
                  <a:lnTo>
                    <a:pt x="668594" y="8378"/>
                  </a:lnTo>
                  <a:lnTo>
                    <a:pt x="693458" y="11412"/>
                  </a:lnTo>
                  <a:lnTo>
                    <a:pt x="722153" y="17293"/>
                  </a:lnTo>
                  <a:lnTo>
                    <a:pt x="732126" y="178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106"/>
            <p:cNvSpPr/>
            <p:nvPr/>
          </p:nvSpPr>
          <p:spPr>
            <a:xfrm>
              <a:off x="3486436" y="2696766"/>
              <a:ext cx="683729" cy="17860"/>
            </a:xfrm>
            <a:custGeom>
              <a:avLst/>
              <a:gdLst/>
              <a:ahLst/>
              <a:cxnLst/>
              <a:rect l="0" t="0" r="0" b="0"/>
              <a:pathLst>
                <a:path w="683729" h="17860">
                  <a:moveTo>
                    <a:pt x="14002" y="17859"/>
                  </a:moveTo>
                  <a:lnTo>
                    <a:pt x="0" y="17859"/>
                  </a:lnTo>
                  <a:lnTo>
                    <a:pt x="43867" y="17859"/>
                  </a:lnTo>
                  <a:lnTo>
                    <a:pt x="81857" y="13118"/>
                  </a:lnTo>
                  <a:lnTo>
                    <a:pt x="120648" y="10171"/>
                  </a:lnTo>
                  <a:lnTo>
                    <a:pt x="163561" y="9297"/>
                  </a:lnTo>
                  <a:lnTo>
                    <a:pt x="207695" y="9038"/>
                  </a:lnTo>
                  <a:lnTo>
                    <a:pt x="239986" y="6332"/>
                  </a:lnTo>
                  <a:lnTo>
                    <a:pt x="274181" y="2814"/>
                  </a:lnTo>
                  <a:lnTo>
                    <a:pt x="309223" y="1250"/>
                  </a:lnTo>
                  <a:lnTo>
                    <a:pt x="344641" y="555"/>
                  </a:lnTo>
                  <a:lnTo>
                    <a:pt x="380226" y="247"/>
                  </a:lnTo>
                  <a:lnTo>
                    <a:pt x="415885" y="110"/>
                  </a:lnTo>
                  <a:lnTo>
                    <a:pt x="451578" y="48"/>
                  </a:lnTo>
                  <a:lnTo>
                    <a:pt x="486292" y="21"/>
                  </a:lnTo>
                  <a:lnTo>
                    <a:pt x="518258" y="9"/>
                  </a:lnTo>
                  <a:lnTo>
                    <a:pt x="559404" y="3"/>
                  </a:lnTo>
                  <a:lnTo>
                    <a:pt x="596731" y="0"/>
                  </a:lnTo>
                  <a:lnTo>
                    <a:pt x="632926" y="4740"/>
                  </a:lnTo>
                  <a:lnTo>
                    <a:pt x="674948" y="8562"/>
                  </a:lnTo>
                  <a:lnTo>
                    <a:pt x="683728" y="892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SMARTInkShape-Group39"/>
          <p:cNvGrpSpPr/>
          <p:nvPr/>
        </p:nvGrpSpPr>
        <p:grpSpPr>
          <a:xfrm>
            <a:off x="1044892" y="2661047"/>
            <a:ext cx="405255" cy="151806"/>
            <a:chOff x="1044892" y="2661047"/>
            <a:chExt cx="405255" cy="151806"/>
          </a:xfrm>
        </p:grpSpPr>
        <p:sp>
          <p:nvSpPr>
            <p:cNvPr id="29" name="SMARTInkShape-107"/>
            <p:cNvSpPr/>
            <p:nvPr/>
          </p:nvSpPr>
          <p:spPr>
            <a:xfrm>
              <a:off x="1044892" y="2661047"/>
              <a:ext cx="339211" cy="62509"/>
            </a:xfrm>
            <a:custGeom>
              <a:avLst/>
              <a:gdLst/>
              <a:ahLst/>
              <a:cxnLst/>
              <a:rect l="0" t="0" r="0" b="0"/>
              <a:pathLst>
                <a:path w="339211" h="62509">
                  <a:moveTo>
                    <a:pt x="17741" y="62508"/>
                  </a:moveTo>
                  <a:lnTo>
                    <a:pt x="282" y="62508"/>
                  </a:lnTo>
                  <a:lnTo>
                    <a:pt x="0" y="57767"/>
                  </a:lnTo>
                  <a:lnTo>
                    <a:pt x="953" y="56370"/>
                  </a:lnTo>
                  <a:lnTo>
                    <a:pt x="2580" y="55440"/>
                  </a:lnTo>
                  <a:lnTo>
                    <a:pt x="40023" y="44556"/>
                  </a:lnTo>
                  <a:lnTo>
                    <a:pt x="74838" y="35112"/>
                  </a:lnTo>
                  <a:lnTo>
                    <a:pt x="108081" y="26609"/>
                  </a:lnTo>
                  <a:lnTo>
                    <a:pt x="150128" y="14847"/>
                  </a:lnTo>
                  <a:lnTo>
                    <a:pt x="193234" y="9106"/>
                  </a:lnTo>
                  <a:lnTo>
                    <a:pt x="231441" y="2092"/>
                  </a:lnTo>
                  <a:lnTo>
                    <a:pt x="275629" y="275"/>
                  </a:lnTo>
                  <a:lnTo>
                    <a:pt x="318468" y="16"/>
                  </a:lnTo>
                  <a:lnTo>
                    <a:pt x="33921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108"/>
            <p:cNvSpPr/>
            <p:nvPr/>
          </p:nvSpPr>
          <p:spPr>
            <a:xfrm>
              <a:off x="1102137" y="2732484"/>
              <a:ext cx="348010" cy="80369"/>
            </a:xfrm>
            <a:custGeom>
              <a:avLst/>
              <a:gdLst/>
              <a:ahLst/>
              <a:cxnLst/>
              <a:rect l="0" t="0" r="0" b="0"/>
              <a:pathLst>
                <a:path w="348010" h="80369">
                  <a:moveTo>
                    <a:pt x="5144" y="80368"/>
                  </a:moveTo>
                  <a:lnTo>
                    <a:pt x="0" y="80368"/>
                  </a:lnTo>
                  <a:lnTo>
                    <a:pt x="4271" y="80368"/>
                  </a:lnTo>
                  <a:lnTo>
                    <a:pt x="22237" y="67939"/>
                  </a:lnTo>
                  <a:lnTo>
                    <a:pt x="59797" y="60577"/>
                  </a:lnTo>
                  <a:lnTo>
                    <a:pt x="94654" y="50221"/>
                  </a:lnTo>
                  <a:lnTo>
                    <a:pt x="137331" y="38620"/>
                  </a:lnTo>
                  <a:lnTo>
                    <a:pt x="181333" y="26775"/>
                  </a:lnTo>
                  <a:lnTo>
                    <a:pt x="223722" y="14880"/>
                  </a:lnTo>
                  <a:lnTo>
                    <a:pt x="262192" y="9113"/>
                  </a:lnTo>
                  <a:lnTo>
                    <a:pt x="300944" y="1396"/>
                  </a:lnTo>
                  <a:lnTo>
                    <a:pt x="343500" y="55"/>
                  </a:lnTo>
                  <a:lnTo>
                    <a:pt x="348009" y="24"/>
                  </a:lnTo>
                  <a:lnTo>
                    <a:pt x="34447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SMARTInkShape-109"/>
          <p:cNvSpPr/>
          <p:nvPr/>
        </p:nvSpPr>
        <p:spPr>
          <a:xfrm>
            <a:off x="1456073" y="2286122"/>
            <a:ext cx="767420" cy="642578"/>
          </a:xfrm>
          <a:custGeom>
            <a:avLst/>
            <a:gdLst/>
            <a:ahLst/>
            <a:cxnLst/>
            <a:rect l="0" t="0" r="0" b="0"/>
            <a:pathLst>
              <a:path w="767420" h="642578">
                <a:moveTo>
                  <a:pt x="767419" y="133823"/>
                </a:moveTo>
                <a:lnTo>
                  <a:pt x="767419" y="129083"/>
                </a:lnTo>
                <a:lnTo>
                  <a:pt x="764773" y="124110"/>
                </a:lnTo>
                <a:lnTo>
                  <a:pt x="741688" y="99271"/>
                </a:lnTo>
                <a:lnTo>
                  <a:pt x="718423" y="84040"/>
                </a:lnTo>
                <a:lnTo>
                  <a:pt x="677550" y="63706"/>
                </a:lnTo>
                <a:lnTo>
                  <a:pt x="641298" y="48352"/>
                </a:lnTo>
                <a:lnTo>
                  <a:pt x="599595" y="35764"/>
                </a:lnTo>
                <a:lnTo>
                  <a:pt x="562400" y="23723"/>
                </a:lnTo>
                <a:lnTo>
                  <a:pt x="519260" y="12783"/>
                </a:lnTo>
                <a:lnTo>
                  <a:pt x="475167" y="6947"/>
                </a:lnTo>
                <a:lnTo>
                  <a:pt x="432760" y="1274"/>
                </a:lnTo>
                <a:lnTo>
                  <a:pt x="397945" y="292"/>
                </a:lnTo>
                <a:lnTo>
                  <a:pt x="362494" y="0"/>
                </a:lnTo>
                <a:lnTo>
                  <a:pt x="321096" y="7031"/>
                </a:lnTo>
                <a:lnTo>
                  <a:pt x="278376" y="17974"/>
                </a:lnTo>
                <a:lnTo>
                  <a:pt x="240981" y="34431"/>
                </a:lnTo>
                <a:lnTo>
                  <a:pt x="198794" y="56790"/>
                </a:lnTo>
                <a:lnTo>
                  <a:pt x="156390" y="86245"/>
                </a:lnTo>
                <a:lnTo>
                  <a:pt x="117696" y="125684"/>
                </a:lnTo>
                <a:lnTo>
                  <a:pt x="87423" y="160769"/>
                </a:lnTo>
                <a:lnTo>
                  <a:pt x="60901" y="203491"/>
                </a:lnTo>
                <a:lnTo>
                  <a:pt x="47545" y="238361"/>
                </a:lnTo>
                <a:lnTo>
                  <a:pt x="32453" y="272835"/>
                </a:lnTo>
                <a:lnTo>
                  <a:pt x="17962" y="314300"/>
                </a:lnTo>
                <a:lnTo>
                  <a:pt x="8584" y="348694"/>
                </a:lnTo>
                <a:lnTo>
                  <a:pt x="2168" y="384020"/>
                </a:lnTo>
                <a:lnTo>
                  <a:pt x="0" y="426772"/>
                </a:lnTo>
                <a:lnTo>
                  <a:pt x="564" y="470016"/>
                </a:lnTo>
                <a:lnTo>
                  <a:pt x="9201" y="508251"/>
                </a:lnTo>
                <a:lnTo>
                  <a:pt x="25202" y="544466"/>
                </a:lnTo>
                <a:lnTo>
                  <a:pt x="59166" y="585728"/>
                </a:lnTo>
                <a:lnTo>
                  <a:pt x="89972" y="608976"/>
                </a:lnTo>
                <a:lnTo>
                  <a:pt x="133571" y="627396"/>
                </a:lnTo>
                <a:lnTo>
                  <a:pt x="170154" y="638741"/>
                </a:lnTo>
                <a:lnTo>
                  <a:pt x="214569" y="642011"/>
                </a:lnTo>
                <a:lnTo>
                  <a:pt x="249731" y="642577"/>
                </a:lnTo>
                <a:lnTo>
                  <a:pt x="285285" y="640099"/>
                </a:lnTo>
                <a:lnTo>
                  <a:pt x="320955" y="630435"/>
                </a:lnTo>
                <a:lnTo>
                  <a:pt x="356660" y="617650"/>
                </a:lnTo>
                <a:lnTo>
                  <a:pt x="399539" y="599700"/>
                </a:lnTo>
                <a:lnTo>
                  <a:pt x="442810" y="577046"/>
                </a:lnTo>
                <a:lnTo>
                  <a:pt x="481049" y="550816"/>
                </a:lnTo>
                <a:lnTo>
                  <a:pt x="525244" y="508514"/>
                </a:lnTo>
                <a:lnTo>
                  <a:pt x="563267" y="464175"/>
                </a:lnTo>
                <a:lnTo>
                  <a:pt x="589877" y="422357"/>
                </a:lnTo>
                <a:lnTo>
                  <a:pt x="605717" y="381759"/>
                </a:lnTo>
                <a:lnTo>
                  <a:pt x="618400" y="340556"/>
                </a:lnTo>
                <a:lnTo>
                  <a:pt x="623331" y="302762"/>
                </a:lnTo>
                <a:lnTo>
                  <a:pt x="621659" y="260753"/>
                </a:lnTo>
                <a:lnTo>
                  <a:pt x="612068" y="223498"/>
                </a:lnTo>
                <a:lnTo>
                  <a:pt x="590613" y="185589"/>
                </a:lnTo>
                <a:lnTo>
                  <a:pt x="581682" y="169729"/>
                </a:lnTo>
                <a:lnTo>
                  <a:pt x="541749" y="131124"/>
                </a:lnTo>
                <a:lnTo>
                  <a:pt x="522512" y="114062"/>
                </a:lnTo>
                <a:lnTo>
                  <a:pt x="481168" y="95661"/>
                </a:lnTo>
                <a:lnTo>
                  <a:pt x="463810" y="89175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MARTInkShape-110"/>
          <p:cNvSpPr/>
          <p:nvPr/>
        </p:nvSpPr>
        <p:spPr>
          <a:xfrm>
            <a:off x="2625328" y="3179137"/>
            <a:ext cx="678657" cy="34312"/>
          </a:xfrm>
          <a:custGeom>
            <a:avLst/>
            <a:gdLst/>
            <a:ahLst/>
            <a:cxnLst/>
            <a:rect l="0" t="0" r="0" b="0"/>
            <a:pathLst>
              <a:path w="678657" h="34312">
                <a:moveTo>
                  <a:pt x="0" y="17691"/>
                </a:moveTo>
                <a:lnTo>
                  <a:pt x="22123" y="17691"/>
                </a:lnTo>
                <a:lnTo>
                  <a:pt x="23679" y="18683"/>
                </a:lnTo>
                <a:lnTo>
                  <a:pt x="24715" y="20337"/>
                </a:lnTo>
                <a:lnTo>
                  <a:pt x="25407" y="22432"/>
                </a:lnTo>
                <a:lnTo>
                  <a:pt x="27852" y="23828"/>
                </a:lnTo>
                <a:lnTo>
                  <a:pt x="51034" y="26375"/>
                </a:lnTo>
                <a:lnTo>
                  <a:pt x="66495" y="27540"/>
                </a:lnTo>
                <a:lnTo>
                  <a:pt x="95383" y="34300"/>
                </a:lnTo>
                <a:lnTo>
                  <a:pt x="126218" y="34311"/>
                </a:lnTo>
                <a:lnTo>
                  <a:pt x="163618" y="28434"/>
                </a:lnTo>
                <a:lnTo>
                  <a:pt x="197307" y="27158"/>
                </a:lnTo>
                <a:lnTo>
                  <a:pt x="232425" y="26780"/>
                </a:lnTo>
                <a:lnTo>
                  <a:pt x="270612" y="24022"/>
                </a:lnTo>
                <a:lnTo>
                  <a:pt x="313346" y="19567"/>
                </a:lnTo>
                <a:lnTo>
                  <a:pt x="357427" y="15601"/>
                </a:lnTo>
                <a:lnTo>
                  <a:pt x="401907" y="10788"/>
                </a:lnTo>
                <a:lnTo>
                  <a:pt x="446506" y="9362"/>
                </a:lnTo>
                <a:lnTo>
                  <a:pt x="491139" y="6294"/>
                </a:lnTo>
                <a:lnTo>
                  <a:pt x="533137" y="1746"/>
                </a:lnTo>
                <a:lnTo>
                  <a:pt x="570717" y="399"/>
                </a:lnTo>
                <a:lnTo>
                  <a:pt x="606987" y="0"/>
                </a:lnTo>
                <a:lnTo>
                  <a:pt x="642869" y="2527"/>
                </a:lnTo>
                <a:lnTo>
                  <a:pt x="678656" y="8761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SMARTInkShape-Group42"/>
          <p:cNvGrpSpPr/>
          <p:nvPr/>
        </p:nvGrpSpPr>
        <p:grpSpPr>
          <a:xfrm>
            <a:off x="6036469" y="3143250"/>
            <a:ext cx="862690" cy="107047"/>
            <a:chOff x="6036469" y="3143250"/>
            <a:chExt cx="862690" cy="107047"/>
          </a:xfrm>
        </p:grpSpPr>
        <p:sp>
          <p:nvSpPr>
            <p:cNvPr id="34" name="SMARTInkShape-111"/>
            <p:cNvSpPr/>
            <p:nvPr/>
          </p:nvSpPr>
          <p:spPr>
            <a:xfrm>
              <a:off x="6036469" y="3143250"/>
              <a:ext cx="562571" cy="62509"/>
            </a:xfrm>
            <a:custGeom>
              <a:avLst/>
              <a:gdLst/>
              <a:ahLst/>
              <a:cxnLst/>
              <a:rect l="0" t="0" r="0" b="0"/>
              <a:pathLst>
                <a:path w="562571" h="62509">
                  <a:moveTo>
                    <a:pt x="0" y="62508"/>
                  </a:moveTo>
                  <a:lnTo>
                    <a:pt x="7688" y="62508"/>
                  </a:lnTo>
                  <a:lnTo>
                    <a:pt x="28938" y="54819"/>
                  </a:lnTo>
                  <a:lnTo>
                    <a:pt x="72410" y="48946"/>
                  </a:lnTo>
                  <a:lnTo>
                    <a:pt x="114477" y="39361"/>
                  </a:lnTo>
                  <a:lnTo>
                    <a:pt x="149233" y="35806"/>
                  </a:lnTo>
                  <a:lnTo>
                    <a:pt x="185659" y="28909"/>
                  </a:lnTo>
                  <a:lnTo>
                    <a:pt x="227430" y="20582"/>
                  </a:lnTo>
                  <a:lnTo>
                    <a:pt x="256522" y="14770"/>
                  </a:lnTo>
                  <a:lnTo>
                    <a:pt x="288634" y="11525"/>
                  </a:lnTo>
                  <a:lnTo>
                    <a:pt x="321758" y="9091"/>
                  </a:lnTo>
                  <a:lnTo>
                    <a:pt x="353017" y="4702"/>
                  </a:lnTo>
                  <a:lnTo>
                    <a:pt x="386091" y="2090"/>
                  </a:lnTo>
                  <a:lnTo>
                    <a:pt x="419643" y="929"/>
                  </a:lnTo>
                  <a:lnTo>
                    <a:pt x="451091" y="413"/>
                  </a:lnTo>
                  <a:lnTo>
                    <a:pt x="491946" y="122"/>
                  </a:lnTo>
                  <a:lnTo>
                    <a:pt x="533186" y="24"/>
                  </a:lnTo>
                  <a:lnTo>
                    <a:pt x="56257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112"/>
            <p:cNvSpPr/>
            <p:nvPr/>
          </p:nvSpPr>
          <p:spPr>
            <a:xfrm>
              <a:off x="6125934" y="3205812"/>
              <a:ext cx="773225" cy="44485"/>
            </a:xfrm>
            <a:custGeom>
              <a:avLst/>
              <a:gdLst/>
              <a:ahLst/>
              <a:cxnLst/>
              <a:rect l="0" t="0" r="0" b="0"/>
              <a:pathLst>
                <a:path w="773225" h="44485">
                  <a:moveTo>
                    <a:pt x="89129" y="26735"/>
                  </a:moveTo>
                  <a:lnTo>
                    <a:pt x="76700" y="26735"/>
                  </a:lnTo>
                  <a:lnTo>
                    <a:pt x="35298" y="35113"/>
                  </a:lnTo>
                  <a:lnTo>
                    <a:pt x="16428" y="35556"/>
                  </a:lnTo>
                  <a:lnTo>
                    <a:pt x="9523" y="38262"/>
                  </a:lnTo>
                  <a:lnTo>
                    <a:pt x="0" y="44484"/>
                  </a:lnTo>
                  <a:lnTo>
                    <a:pt x="4621" y="39821"/>
                  </a:lnTo>
                  <a:lnTo>
                    <a:pt x="12213" y="37512"/>
                  </a:lnTo>
                  <a:lnTo>
                    <a:pt x="50074" y="33181"/>
                  </a:lnTo>
                  <a:lnTo>
                    <a:pt x="93210" y="28008"/>
                  </a:lnTo>
                  <a:lnTo>
                    <a:pt x="128151" y="22372"/>
                  </a:lnTo>
                  <a:lnTo>
                    <a:pt x="157073" y="17189"/>
                  </a:lnTo>
                  <a:lnTo>
                    <a:pt x="189772" y="12570"/>
                  </a:lnTo>
                  <a:lnTo>
                    <a:pt x="224147" y="10518"/>
                  </a:lnTo>
                  <a:lnTo>
                    <a:pt x="261916" y="6959"/>
                  </a:lnTo>
                  <a:lnTo>
                    <a:pt x="301853" y="3063"/>
                  </a:lnTo>
                  <a:lnTo>
                    <a:pt x="342753" y="1331"/>
                  </a:lnTo>
                  <a:lnTo>
                    <a:pt x="384083" y="561"/>
                  </a:lnTo>
                  <a:lnTo>
                    <a:pt x="426594" y="219"/>
                  </a:lnTo>
                  <a:lnTo>
                    <a:pt x="449043" y="128"/>
                  </a:lnTo>
                  <a:lnTo>
                    <a:pt x="471946" y="67"/>
                  </a:lnTo>
                  <a:lnTo>
                    <a:pt x="515916" y="0"/>
                  </a:lnTo>
                  <a:lnTo>
                    <a:pt x="557616" y="962"/>
                  </a:lnTo>
                  <a:lnTo>
                    <a:pt x="595994" y="4697"/>
                  </a:lnTo>
                  <a:lnTo>
                    <a:pt x="630248" y="7018"/>
                  </a:lnTo>
                  <a:lnTo>
                    <a:pt x="674778" y="8325"/>
                  </a:lnTo>
                  <a:lnTo>
                    <a:pt x="710461" y="11358"/>
                  </a:lnTo>
                  <a:lnTo>
                    <a:pt x="751233" y="17948"/>
                  </a:lnTo>
                  <a:lnTo>
                    <a:pt x="772967" y="25382"/>
                  </a:lnTo>
                  <a:lnTo>
                    <a:pt x="773224" y="25833"/>
                  </a:lnTo>
                  <a:lnTo>
                    <a:pt x="768845" y="27460"/>
                  </a:lnTo>
                  <a:lnTo>
                    <a:pt x="760367" y="34388"/>
                  </a:lnTo>
                  <a:lnTo>
                    <a:pt x="749925" y="3566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SMARTInkShape-Group43"/>
          <p:cNvGrpSpPr/>
          <p:nvPr/>
        </p:nvGrpSpPr>
        <p:grpSpPr>
          <a:xfrm>
            <a:off x="3777258" y="3153454"/>
            <a:ext cx="2259212" cy="159460"/>
            <a:chOff x="3777258" y="3153454"/>
            <a:chExt cx="2259212" cy="159460"/>
          </a:xfrm>
        </p:grpSpPr>
        <p:sp>
          <p:nvSpPr>
            <p:cNvPr id="37" name="SMARTInkShape-113"/>
            <p:cNvSpPr/>
            <p:nvPr/>
          </p:nvSpPr>
          <p:spPr>
            <a:xfrm>
              <a:off x="3777258" y="3153454"/>
              <a:ext cx="2143126" cy="43372"/>
            </a:xfrm>
            <a:custGeom>
              <a:avLst/>
              <a:gdLst/>
              <a:ahLst/>
              <a:cxnLst/>
              <a:rect l="0" t="0" r="0" b="0"/>
              <a:pathLst>
                <a:path w="2143126" h="43372">
                  <a:moveTo>
                    <a:pt x="0" y="34444"/>
                  </a:moveTo>
                  <a:lnTo>
                    <a:pt x="41131" y="34444"/>
                  </a:lnTo>
                  <a:lnTo>
                    <a:pt x="82024" y="34444"/>
                  </a:lnTo>
                  <a:lnTo>
                    <a:pt x="119223" y="34444"/>
                  </a:lnTo>
                  <a:lnTo>
                    <a:pt x="159018" y="34444"/>
                  </a:lnTo>
                  <a:lnTo>
                    <a:pt x="198590" y="34444"/>
                  </a:lnTo>
                  <a:lnTo>
                    <a:pt x="241735" y="34444"/>
                  </a:lnTo>
                  <a:lnTo>
                    <a:pt x="285937" y="37090"/>
                  </a:lnTo>
                  <a:lnTo>
                    <a:pt x="330454" y="41512"/>
                  </a:lnTo>
                  <a:lnTo>
                    <a:pt x="361181" y="42547"/>
                  </a:lnTo>
                  <a:lnTo>
                    <a:pt x="394681" y="43006"/>
                  </a:lnTo>
                  <a:lnTo>
                    <a:pt x="426768" y="43211"/>
                  </a:lnTo>
                  <a:lnTo>
                    <a:pt x="458557" y="43301"/>
                  </a:lnTo>
                  <a:lnTo>
                    <a:pt x="492530" y="43342"/>
                  </a:lnTo>
                  <a:lnTo>
                    <a:pt x="527473" y="43360"/>
                  </a:lnTo>
                  <a:lnTo>
                    <a:pt x="562846" y="43368"/>
                  </a:lnTo>
                  <a:lnTo>
                    <a:pt x="598411" y="43371"/>
                  </a:lnTo>
                  <a:lnTo>
                    <a:pt x="634062" y="40727"/>
                  </a:lnTo>
                  <a:lnTo>
                    <a:pt x="669751" y="37237"/>
                  </a:lnTo>
                  <a:lnTo>
                    <a:pt x="705456" y="35685"/>
                  </a:lnTo>
                  <a:lnTo>
                    <a:pt x="741169" y="34996"/>
                  </a:lnTo>
                  <a:lnTo>
                    <a:pt x="776885" y="34689"/>
                  </a:lnTo>
                  <a:lnTo>
                    <a:pt x="812602" y="34553"/>
                  </a:lnTo>
                  <a:lnTo>
                    <a:pt x="848321" y="34493"/>
                  </a:lnTo>
                  <a:lnTo>
                    <a:pt x="884039" y="34466"/>
                  </a:lnTo>
                  <a:lnTo>
                    <a:pt x="919758" y="34454"/>
                  </a:lnTo>
                  <a:lnTo>
                    <a:pt x="955476" y="31803"/>
                  </a:lnTo>
                  <a:lnTo>
                    <a:pt x="992187" y="28309"/>
                  </a:lnTo>
                  <a:lnTo>
                    <a:pt x="1031654" y="26757"/>
                  </a:lnTo>
                  <a:lnTo>
                    <a:pt x="1072346" y="23421"/>
                  </a:lnTo>
                  <a:lnTo>
                    <a:pt x="1112591" y="19623"/>
                  </a:lnTo>
                  <a:lnTo>
                    <a:pt x="1150320" y="17935"/>
                  </a:lnTo>
                  <a:lnTo>
                    <a:pt x="1189579" y="17185"/>
                  </a:lnTo>
                  <a:lnTo>
                    <a:pt x="1230178" y="15860"/>
                  </a:lnTo>
                  <a:lnTo>
                    <a:pt x="1271373" y="11963"/>
                  </a:lnTo>
                  <a:lnTo>
                    <a:pt x="1310188" y="9570"/>
                  </a:lnTo>
                  <a:lnTo>
                    <a:pt x="1348274" y="8506"/>
                  </a:lnTo>
                  <a:lnTo>
                    <a:pt x="1388353" y="8034"/>
                  </a:lnTo>
                  <a:lnTo>
                    <a:pt x="1429316" y="5178"/>
                  </a:lnTo>
                  <a:lnTo>
                    <a:pt x="1470674" y="1593"/>
                  </a:lnTo>
                  <a:lnTo>
                    <a:pt x="1512205" y="0"/>
                  </a:lnTo>
                  <a:lnTo>
                    <a:pt x="1551169" y="1938"/>
                  </a:lnTo>
                  <a:lnTo>
                    <a:pt x="1588330" y="5114"/>
                  </a:lnTo>
                  <a:lnTo>
                    <a:pt x="1624690" y="6526"/>
                  </a:lnTo>
                  <a:lnTo>
                    <a:pt x="1663339" y="7153"/>
                  </a:lnTo>
                  <a:lnTo>
                    <a:pt x="1702676" y="7432"/>
                  </a:lnTo>
                  <a:lnTo>
                    <a:pt x="1740002" y="7556"/>
                  </a:lnTo>
                  <a:lnTo>
                    <a:pt x="1773790" y="7611"/>
                  </a:lnTo>
                  <a:lnTo>
                    <a:pt x="1806335" y="8628"/>
                  </a:lnTo>
                  <a:lnTo>
                    <a:pt x="1840644" y="12387"/>
                  </a:lnTo>
                  <a:lnTo>
                    <a:pt x="1873090" y="14719"/>
                  </a:lnTo>
                  <a:lnTo>
                    <a:pt x="1916601" y="16032"/>
                  </a:lnTo>
                  <a:lnTo>
                    <a:pt x="1957275" y="16421"/>
                  </a:lnTo>
                  <a:lnTo>
                    <a:pt x="1998100" y="19182"/>
                  </a:lnTo>
                  <a:lnTo>
                    <a:pt x="2042709" y="24264"/>
                  </a:lnTo>
                  <a:lnTo>
                    <a:pt x="2085330" y="26260"/>
                  </a:lnTo>
                  <a:lnTo>
                    <a:pt x="2126618" y="33595"/>
                  </a:lnTo>
                  <a:lnTo>
                    <a:pt x="2143125" y="344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114"/>
            <p:cNvSpPr/>
            <p:nvPr/>
          </p:nvSpPr>
          <p:spPr>
            <a:xfrm>
              <a:off x="3795117" y="3277195"/>
              <a:ext cx="2241353" cy="35719"/>
            </a:xfrm>
            <a:custGeom>
              <a:avLst/>
              <a:gdLst/>
              <a:ahLst/>
              <a:cxnLst/>
              <a:rect l="0" t="0" r="0" b="0"/>
              <a:pathLst>
                <a:path w="2241353" h="35719">
                  <a:moveTo>
                    <a:pt x="0" y="26789"/>
                  </a:moveTo>
                  <a:lnTo>
                    <a:pt x="25318" y="27782"/>
                  </a:lnTo>
                  <a:lnTo>
                    <a:pt x="65955" y="34892"/>
                  </a:lnTo>
                  <a:lnTo>
                    <a:pt x="107611" y="35610"/>
                  </a:lnTo>
                  <a:lnTo>
                    <a:pt x="143957" y="35697"/>
                  </a:lnTo>
                  <a:lnTo>
                    <a:pt x="188325" y="35715"/>
                  </a:lnTo>
                  <a:lnTo>
                    <a:pt x="230567" y="35718"/>
                  </a:lnTo>
                  <a:lnTo>
                    <a:pt x="267966" y="30978"/>
                  </a:lnTo>
                  <a:lnTo>
                    <a:pt x="305726" y="28030"/>
                  </a:lnTo>
                  <a:lnTo>
                    <a:pt x="346791" y="27157"/>
                  </a:lnTo>
                  <a:lnTo>
                    <a:pt x="385636" y="26898"/>
                  </a:lnTo>
                  <a:lnTo>
                    <a:pt x="427022" y="26822"/>
                  </a:lnTo>
                  <a:lnTo>
                    <a:pt x="470704" y="26799"/>
                  </a:lnTo>
                  <a:lnTo>
                    <a:pt x="502890" y="26793"/>
                  </a:lnTo>
                  <a:lnTo>
                    <a:pt x="536046" y="26791"/>
                  </a:lnTo>
                  <a:lnTo>
                    <a:pt x="567318" y="26790"/>
                  </a:lnTo>
                  <a:lnTo>
                    <a:pt x="597754" y="24144"/>
                  </a:lnTo>
                  <a:lnTo>
                    <a:pt x="627817" y="20653"/>
                  </a:lnTo>
                  <a:lnTo>
                    <a:pt x="657715" y="19101"/>
                  </a:lnTo>
                  <a:lnTo>
                    <a:pt x="690185" y="18412"/>
                  </a:lnTo>
                  <a:lnTo>
                    <a:pt x="723468" y="18105"/>
                  </a:lnTo>
                  <a:lnTo>
                    <a:pt x="754797" y="17969"/>
                  </a:lnTo>
                  <a:lnTo>
                    <a:pt x="785257" y="17908"/>
                  </a:lnTo>
                  <a:lnTo>
                    <a:pt x="816324" y="16889"/>
                  </a:lnTo>
                  <a:lnTo>
                    <a:pt x="849975" y="13129"/>
                  </a:lnTo>
                  <a:lnTo>
                    <a:pt x="882129" y="10796"/>
                  </a:lnTo>
                  <a:lnTo>
                    <a:pt x="913948" y="9759"/>
                  </a:lnTo>
                  <a:lnTo>
                    <a:pt x="947934" y="9299"/>
                  </a:lnTo>
                  <a:lnTo>
                    <a:pt x="980236" y="9094"/>
                  </a:lnTo>
                  <a:lnTo>
                    <a:pt x="1012121" y="9003"/>
                  </a:lnTo>
                  <a:lnTo>
                    <a:pt x="1046137" y="8962"/>
                  </a:lnTo>
                  <a:lnTo>
                    <a:pt x="1081098" y="8944"/>
                  </a:lnTo>
                  <a:lnTo>
                    <a:pt x="1115488" y="8936"/>
                  </a:lnTo>
                  <a:lnTo>
                    <a:pt x="1147309" y="8933"/>
                  </a:lnTo>
                  <a:lnTo>
                    <a:pt x="1180634" y="8931"/>
                  </a:lnTo>
                  <a:lnTo>
                    <a:pt x="1215289" y="7938"/>
                  </a:lnTo>
                  <a:lnTo>
                    <a:pt x="1250535" y="4190"/>
                  </a:lnTo>
                  <a:lnTo>
                    <a:pt x="1286043" y="1862"/>
                  </a:lnTo>
                  <a:lnTo>
                    <a:pt x="1320677" y="828"/>
                  </a:lnTo>
                  <a:lnTo>
                    <a:pt x="1352605" y="368"/>
                  </a:lnTo>
                  <a:lnTo>
                    <a:pt x="1385978" y="164"/>
                  </a:lnTo>
                  <a:lnTo>
                    <a:pt x="1420654" y="73"/>
                  </a:lnTo>
                  <a:lnTo>
                    <a:pt x="1455910" y="32"/>
                  </a:lnTo>
                  <a:lnTo>
                    <a:pt x="1488777" y="15"/>
                  </a:lnTo>
                  <a:lnTo>
                    <a:pt x="1519921" y="7"/>
                  </a:lnTo>
                  <a:lnTo>
                    <a:pt x="1550299" y="3"/>
                  </a:lnTo>
                  <a:lnTo>
                    <a:pt x="1580337" y="1"/>
                  </a:lnTo>
                  <a:lnTo>
                    <a:pt x="1611216" y="1"/>
                  </a:lnTo>
                  <a:lnTo>
                    <a:pt x="1644784" y="0"/>
                  </a:lnTo>
                  <a:lnTo>
                    <a:pt x="1676900" y="0"/>
                  </a:lnTo>
                  <a:lnTo>
                    <a:pt x="1707711" y="0"/>
                  </a:lnTo>
                  <a:lnTo>
                    <a:pt x="1737941" y="0"/>
                  </a:lnTo>
                  <a:lnTo>
                    <a:pt x="1770559" y="0"/>
                  </a:lnTo>
                  <a:lnTo>
                    <a:pt x="1802915" y="0"/>
                  </a:lnTo>
                  <a:lnTo>
                    <a:pt x="1844436" y="0"/>
                  </a:lnTo>
                  <a:lnTo>
                    <a:pt x="1886725" y="0"/>
                  </a:lnTo>
                  <a:lnTo>
                    <a:pt x="1924831" y="0"/>
                  </a:lnTo>
                  <a:lnTo>
                    <a:pt x="1961257" y="0"/>
                  </a:lnTo>
                  <a:lnTo>
                    <a:pt x="1997185" y="993"/>
                  </a:lnTo>
                  <a:lnTo>
                    <a:pt x="2032966" y="6137"/>
                  </a:lnTo>
                  <a:lnTo>
                    <a:pt x="2067711" y="8103"/>
                  </a:lnTo>
                  <a:lnTo>
                    <a:pt x="2106621" y="8766"/>
                  </a:lnTo>
                  <a:lnTo>
                    <a:pt x="2151201" y="8915"/>
                  </a:lnTo>
                  <a:lnTo>
                    <a:pt x="2193677" y="8929"/>
                  </a:lnTo>
                  <a:lnTo>
                    <a:pt x="2238107" y="8930"/>
                  </a:lnTo>
                  <a:lnTo>
                    <a:pt x="2241352" y="89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SMARTInkShape-Group44"/>
          <p:cNvGrpSpPr/>
          <p:nvPr/>
        </p:nvGrpSpPr>
        <p:grpSpPr>
          <a:xfrm>
            <a:off x="866554" y="2772360"/>
            <a:ext cx="1588068" cy="531268"/>
            <a:chOff x="866554" y="2772360"/>
            <a:chExt cx="1588068" cy="531268"/>
          </a:xfrm>
        </p:grpSpPr>
        <p:sp>
          <p:nvSpPr>
            <p:cNvPr id="40" name="SMARTInkShape-115"/>
            <p:cNvSpPr/>
            <p:nvPr/>
          </p:nvSpPr>
          <p:spPr>
            <a:xfrm>
              <a:off x="1599708" y="2777753"/>
              <a:ext cx="854914" cy="490488"/>
            </a:xfrm>
            <a:custGeom>
              <a:avLst/>
              <a:gdLst/>
              <a:ahLst/>
              <a:cxnLst/>
              <a:rect l="0" t="0" r="0" b="0"/>
              <a:pathLst>
                <a:path w="854914" h="490488">
                  <a:moveTo>
                    <a:pt x="766659" y="115466"/>
                  </a:moveTo>
                  <a:lnTo>
                    <a:pt x="745922" y="97374"/>
                  </a:lnTo>
                  <a:lnTo>
                    <a:pt x="702219" y="72016"/>
                  </a:lnTo>
                  <a:lnTo>
                    <a:pt x="658092" y="58036"/>
                  </a:lnTo>
                  <a:lnTo>
                    <a:pt x="614669" y="43913"/>
                  </a:lnTo>
                  <a:lnTo>
                    <a:pt x="574359" y="32099"/>
                  </a:lnTo>
                  <a:lnTo>
                    <a:pt x="534316" y="20211"/>
                  </a:lnTo>
                  <a:lnTo>
                    <a:pt x="500812" y="12277"/>
                  </a:lnTo>
                  <a:lnTo>
                    <a:pt x="465750" y="8493"/>
                  </a:lnTo>
                  <a:lnTo>
                    <a:pt x="431218" y="2521"/>
                  </a:lnTo>
                  <a:lnTo>
                    <a:pt x="389734" y="0"/>
                  </a:lnTo>
                  <a:lnTo>
                    <a:pt x="355337" y="2209"/>
                  </a:lnTo>
                  <a:lnTo>
                    <a:pt x="320010" y="6502"/>
                  </a:lnTo>
                  <a:lnTo>
                    <a:pt x="284407" y="10420"/>
                  </a:lnTo>
                  <a:lnTo>
                    <a:pt x="248723" y="17864"/>
                  </a:lnTo>
                  <a:lnTo>
                    <a:pt x="205850" y="29269"/>
                  </a:lnTo>
                  <a:lnTo>
                    <a:pt x="168718" y="42068"/>
                  </a:lnTo>
                  <a:lnTo>
                    <a:pt x="132720" y="62676"/>
                  </a:lnTo>
                  <a:lnTo>
                    <a:pt x="89004" y="92749"/>
                  </a:lnTo>
                  <a:lnTo>
                    <a:pt x="44512" y="136476"/>
                  </a:lnTo>
                  <a:lnTo>
                    <a:pt x="18715" y="178388"/>
                  </a:lnTo>
                  <a:lnTo>
                    <a:pt x="6449" y="215609"/>
                  </a:lnTo>
                  <a:lnTo>
                    <a:pt x="236" y="249790"/>
                  </a:lnTo>
                  <a:lnTo>
                    <a:pt x="0" y="284212"/>
                  </a:lnTo>
                  <a:lnTo>
                    <a:pt x="11175" y="322100"/>
                  </a:lnTo>
                  <a:lnTo>
                    <a:pt x="35283" y="358594"/>
                  </a:lnTo>
                  <a:lnTo>
                    <a:pt x="65296" y="394353"/>
                  </a:lnTo>
                  <a:lnTo>
                    <a:pt x="100385" y="418895"/>
                  </a:lnTo>
                  <a:lnTo>
                    <a:pt x="140499" y="442852"/>
                  </a:lnTo>
                  <a:lnTo>
                    <a:pt x="177530" y="455996"/>
                  </a:lnTo>
                  <a:lnTo>
                    <a:pt x="219922" y="470915"/>
                  </a:lnTo>
                  <a:lnTo>
                    <a:pt x="259161" y="483163"/>
                  </a:lnTo>
                  <a:lnTo>
                    <a:pt x="289089" y="487246"/>
                  </a:lnTo>
                  <a:lnTo>
                    <a:pt x="321242" y="489061"/>
                  </a:lnTo>
                  <a:lnTo>
                    <a:pt x="352068" y="489867"/>
                  </a:lnTo>
                  <a:lnTo>
                    <a:pt x="384951" y="490226"/>
                  </a:lnTo>
                  <a:lnTo>
                    <a:pt x="419410" y="490385"/>
                  </a:lnTo>
                  <a:lnTo>
                    <a:pt x="454568" y="490456"/>
                  </a:lnTo>
                  <a:lnTo>
                    <a:pt x="490038" y="490487"/>
                  </a:lnTo>
                  <a:lnTo>
                    <a:pt x="524654" y="489509"/>
                  </a:lnTo>
                  <a:lnTo>
                    <a:pt x="556575" y="485767"/>
                  </a:lnTo>
                  <a:lnTo>
                    <a:pt x="587299" y="478151"/>
                  </a:lnTo>
                  <a:lnTo>
                    <a:pt x="617491" y="469144"/>
                  </a:lnTo>
                  <a:lnTo>
                    <a:pt x="661387" y="457502"/>
                  </a:lnTo>
                  <a:lnTo>
                    <a:pt x="699969" y="441926"/>
                  </a:lnTo>
                  <a:lnTo>
                    <a:pt x="736536" y="424743"/>
                  </a:lnTo>
                  <a:lnTo>
                    <a:pt x="771514" y="407084"/>
                  </a:lnTo>
                  <a:lnTo>
                    <a:pt x="800178" y="388292"/>
                  </a:lnTo>
                  <a:lnTo>
                    <a:pt x="834438" y="347111"/>
                  </a:lnTo>
                  <a:lnTo>
                    <a:pt x="848037" y="320693"/>
                  </a:lnTo>
                  <a:lnTo>
                    <a:pt x="854913" y="278825"/>
                  </a:lnTo>
                  <a:lnTo>
                    <a:pt x="854826" y="239651"/>
                  </a:lnTo>
                  <a:lnTo>
                    <a:pt x="847794" y="213446"/>
                  </a:lnTo>
                  <a:lnTo>
                    <a:pt x="828143" y="175279"/>
                  </a:lnTo>
                  <a:lnTo>
                    <a:pt x="805152" y="139297"/>
                  </a:lnTo>
                  <a:lnTo>
                    <a:pt x="773381" y="106944"/>
                  </a:lnTo>
                  <a:lnTo>
                    <a:pt x="732562" y="80416"/>
                  </a:lnTo>
                  <a:lnTo>
                    <a:pt x="690802" y="56066"/>
                  </a:lnTo>
                  <a:lnTo>
                    <a:pt x="656099" y="42854"/>
                  </a:lnTo>
                  <a:lnTo>
                    <a:pt x="620681" y="32656"/>
                  </a:lnTo>
                  <a:lnTo>
                    <a:pt x="581279" y="21313"/>
                  </a:lnTo>
                  <a:lnTo>
                    <a:pt x="552347" y="1723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116"/>
            <p:cNvSpPr/>
            <p:nvPr/>
          </p:nvSpPr>
          <p:spPr>
            <a:xfrm>
              <a:off x="866554" y="2772360"/>
              <a:ext cx="782708" cy="531268"/>
            </a:xfrm>
            <a:custGeom>
              <a:avLst/>
              <a:gdLst/>
              <a:ahLst/>
              <a:cxnLst/>
              <a:rect l="0" t="0" r="0" b="0"/>
              <a:pathLst>
                <a:path w="782708" h="531268">
                  <a:moveTo>
                    <a:pt x="651493" y="183367"/>
                  </a:moveTo>
                  <a:lnTo>
                    <a:pt x="646753" y="178626"/>
                  </a:lnTo>
                  <a:lnTo>
                    <a:pt x="641779" y="176299"/>
                  </a:lnTo>
                  <a:lnTo>
                    <a:pt x="639064" y="175678"/>
                  </a:lnTo>
                  <a:lnTo>
                    <a:pt x="633401" y="169697"/>
                  </a:lnTo>
                  <a:lnTo>
                    <a:pt x="626585" y="161416"/>
                  </a:lnTo>
                  <a:lnTo>
                    <a:pt x="586101" y="131759"/>
                  </a:lnTo>
                  <a:lnTo>
                    <a:pt x="563987" y="118797"/>
                  </a:lnTo>
                  <a:lnTo>
                    <a:pt x="542222" y="105035"/>
                  </a:lnTo>
                  <a:lnTo>
                    <a:pt x="519567" y="92027"/>
                  </a:lnTo>
                  <a:lnTo>
                    <a:pt x="475994" y="59967"/>
                  </a:lnTo>
                  <a:lnTo>
                    <a:pt x="432479" y="33178"/>
                  </a:lnTo>
                  <a:lnTo>
                    <a:pt x="391913" y="14308"/>
                  </a:lnTo>
                  <a:lnTo>
                    <a:pt x="365559" y="7598"/>
                  </a:lnTo>
                  <a:lnTo>
                    <a:pt x="321070" y="0"/>
                  </a:lnTo>
                  <a:lnTo>
                    <a:pt x="282725" y="3536"/>
                  </a:lnTo>
                  <a:lnTo>
                    <a:pt x="241968" y="9269"/>
                  </a:lnTo>
                  <a:lnTo>
                    <a:pt x="199117" y="20948"/>
                  </a:lnTo>
                  <a:lnTo>
                    <a:pt x="160960" y="41335"/>
                  </a:lnTo>
                  <a:lnTo>
                    <a:pt x="121928" y="71360"/>
                  </a:lnTo>
                  <a:lnTo>
                    <a:pt x="84376" y="107726"/>
                  </a:lnTo>
                  <a:lnTo>
                    <a:pt x="54290" y="139652"/>
                  </a:lnTo>
                  <a:lnTo>
                    <a:pt x="28555" y="183489"/>
                  </a:lnTo>
                  <a:lnTo>
                    <a:pt x="9229" y="228031"/>
                  </a:lnTo>
                  <a:lnTo>
                    <a:pt x="2471" y="254809"/>
                  </a:lnTo>
                  <a:lnTo>
                    <a:pt x="0" y="299453"/>
                  </a:lnTo>
                  <a:lnTo>
                    <a:pt x="2346" y="335172"/>
                  </a:lnTo>
                  <a:lnTo>
                    <a:pt x="14867" y="379820"/>
                  </a:lnTo>
                  <a:lnTo>
                    <a:pt x="24537" y="405616"/>
                  </a:lnTo>
                  <a:lnTo>
                    <a:pt x="56538" y="450100"/>
                  </a:lnTo>
                  <a:lnTo>
                    <a:pt x="99060" y="481575"/>
                  </a:lnTo>
                  <a:lnTo>
                    <a:pt x="136455" y="502298"/>
                  </a:lnTo>
                  <a:lnTo>
                    <a:pt x="177025" y="516240"/>
                  </a:lnTo>
                  <a:lnTo>
                    <a:pt x="220831" y="527556"/>
                  </a:lnTo>
                  <a:lnTo>
                    <a:pt x="256881" y="530419"/>
                  </a:lnTo>
                  <a:lnTo>
                    <a:pt x="297548" y="531267"/>
                  </a:lnTo>
                  <a:lnTo>
                    <a:pt x="336166" y="530526"/>
                  </a:lnTo>
                  <a:lnTo>
                    <a:pt x="378587" y="524464"/>
                  </a:lnTo>
                  <a:lnTo>
                    <a:pt x="421583" y="516384"/>
                  </a:lnTo>
                  <a:lnTo>
                    <a:pt x="460892" y="506713"/>
                  </a:lnTo>
                  <a:lnTo>
                    <a:pt x="503517" y="491721"/>
                  </a:lnTo>
                  <a:lnTo>
                    <a:pt x="546574" y="474712"/>
                  </a:lnTo>
                  <a:lnTo>
                    <a:pt x="584907" y="456112"/>
                  </a:lnTo>
                  <a:lnTo>
                    <a:pt x="621401" y="433182"/>
                  </a:lnTo>
                  <a:lnTo>
                    <a:pt x="656357" y="412388"/>
                  </a:lnTo>
                  <a:lnTo>
                    <a:pt x="685015" y="386824"/>
                  </a:lnTo>
                  <a:lnTo>
                    <a:pt x="715625" y="345778"/>
                  </a:lnTo>
                  <a:lnTo>
                    <a:pt x="745300" y="308714"/>
                  </a:lnTo>
                  <a:lnTo>
                    <a:pt x="763141" y="266592"/>
                  </a:lnTo>
                  <a:lnTo>
                    <a:pt x="776220" y="225934"/>
                  </a:lnTo>
                  <a:lnTo>
                    <a:pt x="782707" y="191679"/>
                  </a:lnTo>
                  <a:lnTo>
                    <a:pt x="781983" y="156395"/>
                  </a:lnTo>
                  <a:lnTo>
                    <a:pt x="772850" y="113657"/>
                  </a:lnTo>
                  <a:lnTo>
                    <a:pt x="759660" y="85652"/>
                  </a:lnTo>
                  <a:lnTo>
                    <a:pt x="738443" y="63243"/>
                  </a:lnTo>
                  <a:lnTo>
                    <a:pt x="696486" y="38885"/>
                  </a:lnTo>
                  <a:lnTo>
                    <a:pt x="655784" y="27889"/>
                  </a:lnTo>
                  <a:lnTo>
                    <a:pt x="611313" y="25182"/>
                  </a:lnTo>
                  <a:lnTo>
                    <a:pt x="578073" y="28065"/>
                  </a:lnTo>
                  <a:lnTo>
                    <a:pt x="535371" y="35266"/>
                  </a:lnTo>
                  <a:lnTo>
                    <a:pt x="481829" y="4942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SMARTInkShape-117"/>
          <p:cNvSpPr/>
          <p:nvPr/>
        </p:nvSpPr>
        <p:spPr>
          <a:xfrm>
            <a:off x="4116596" y="3625453"/>
            <a:ext cx="437546" cy="53531"/>
          </a:xfrm>
          <a:custGeom>
            <a:avLst/>
            <a:gdLst/>
            <a:ahLst/>
            <a:cxnLst/>
            <a:rect l="0" t="0" r="0" b="0"/>
            <a:pathLst>
              <a:path w="437546" h="53531">
                <a:moveTo>
                  <a:pt x="8920" y="44649"/>
                </a:moveTo>
                <a:lnTo>
                  <a:pt x="0" y="44649"/>
                </a:lnTo>
                <a:lnTo>
                  <a:pt x="12420" y="44649"/>
                </a:lnTo>
                <a:lnTo>
                  <a:pt x="53821" y="53026"/>
                </a:lnTo>
                <a:lnTo>
                  <a:pt x="96377" y="53530"/>
                </a:lnTo>
                <a:lnTo>
                  <a:pt x="141006" y="47435"/>
                </a:lnTo>
                <a:lnTo>
                  <a:pt x="180862" y="42553"/>
                </a:lnTo>
                <a:lnTo>
                  <a:pt x="214978" y="35098"/>
                </a:lnTo>
                <a:lnTo>
                  <a:pt x="250221" y="26605"/>
                </a:lnTo>
                <a:lnTo>
                  <a:pt x="292945" y="14847"/>
                </a:lnTo>
                <a:lnTo>
                  <a:pt x="330048" y="3962"/>
                </a:lnTo>
                <a:lnTo>
                  <a:pt x="366040" y="783"/>
                </a:lnTo>
                <a:lnTo>
                  <a:pt x="407320" y="69"/>
                </a:lnTo>
                <a:lnTo>
                  <a:pt x="437545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6" name="SMARTInkShape-Group46"/>
          <p:cNvGrpSpPr/>
          <p:nvPr/>
        </p:nvGrpSpPr>
        <p:grpSpPr>
          <a:xfrm>
            <a:off x="5786469" y="3607594"/>
            <a:ext cx="1071532" cy="187489"/>
            <a:chOff x="5786469" y="3607594"/>
            <a:chExt cx="1071532" cy="187489"/>
          </a:xfrm>
        </p:grpSpPr>
        <p:sp>
          <p:nvSpPr>
            <p:cNvPr id="44" name="SMARTInkShape-118"/>
            <p:cNvSpPr/>
            <p:nvPr/>
          </p:nvSpPr>
          <p:spPr>
            <a:xfrm>
              <a:off x="5786469" y="3607594"/>
              <a:ext cx="785782" cy="98227"/>
            </a:xfrm>
            <a:custGeom>
              <a:avLst/>
              <a:gdLst/>
              <a:ahLst/>
              <a:cxnLst/>
              <a:rect l="0" t="0" r="0" b="0"/>
              <a:pathLst>
                <a:path w="785782" h="98227">
                  <a:moveTo>
                    <a:pt x="8898" y="98226"/>
                  </a:moveTo>
                  <a:lnTo>
                    <a:pt x="8898" y="93486"/>
                  </a:lnTo>
                  <a:lnTo>
                    <a:pt x="7906" y="92089"/>
                  </a:lnTo>
                  <a:lnTo>
                    <a:pt x="6253" y="91159"/>
                  </a:lnTo>
                  <a:lnTo>
                    <a:pt x="0" y="89306"/>
                  </a:lnTo>
                  <a:lnTo>
                    <a:pt x="12400" y="89297"/>
                  </a:lnTo>
                  <a:lnTo>
                    <a:pt x="18062" y="86651"/>
                  </a:lnTo>
                  <a:lnTo>
                    <a:pt x="23884" y="83160"/>
                  </a:lnTo>
                  <a:lnTo>
                    <a:pt x="64050" y="73462"/>
                  </a:lnTo>
                  <a:lnTo>
                    <a:pt x="103247" y="67097"/>
                  </a:lnTo>
                  <a:lnTo>
                    <a:pt x="137505" y="59127"/>
                  </a:lnTo>
                  <a:lnTo>
                    <a:pt x="166268" y="53398"/>
                  </a:lnTo>
                  <a:lnTo>
                    <a:pt x="197903" y="47545"/>
                  </a:lnTo>
                  <a:lnTo>
                    <a:pt x="228500" y="41636"/>
                  </a:lnTo>
                  <a:lnTo>
                    <a:pt x="261280" y="35703"/>
                  </a:lnTo>
                  <a:lnTo>
                    <a:pt x="296685" y="29758"/>
                  </a:lnTo>
                  <a:lnTo>
                    <a:pt x="335572" y="23809"/>
                  </a:lnTo>
                  <a:lnTo>
                    <a:pt x="376005" y="17858"/>
                  </a:lnTo>
                  <a:lnTo>
                    <a:pt x="417128" y="12897"/>
                  </a:lnTo>
                  <a:lnTo>
                    <a:pt x="458555" y="10693"/>
                  </a:lnTo>
                  <a:lnTo>
                    <a:pt x="502764" y="7068"/>
                  </a:lnTo>
                  <a:lnTo>
                    <a:pt x="525665" y="4711"/>
                  </a:lnTo>
                  <a:lnTo>
                    <a:pt x="569633" y="2094"/>
                  </a:lnTo>
                  <a:lnTo>
                    <a:pt x="613316" y="930"/>
                  </a:lnTo>
                  <a:lnTo>
                    <a:pt x="636078" y="620"/>
                  </a:lnTo>
                  <a:lnTo>
                    <a:pt x="679559" y="275"/>
                  </a:lnTo>
                  <a:lnTo>
                    <a:pt x="715420" y="122"/>
                  </a:lnTo>
                  <a:lnTo>
                    <a:pt x="758759" y="36"/>
                  </a:lnTo>
                  <a:lnTo>
                    <a:pt x="78578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119"/>
            <p:cNvSpPr/>
            <p:nvPr/>
          </p:nvSpPr>
          <p:spPr>
            <a:xfrm>
              <a:off x="5879910" y="3629691"/>
              <a:ext cx="978091" cy="165392"/>
            </a:xfrm>
            <a:custGeom>
              <a:avLst/>
              <a:gdLst/>
              <a:ahLst/>
              <a:cxnLst/>
              <a:rect l="0" t="0" r="0" b="0"/>
              <a:pathLst>
                <a:path w="978091" h="165392">
                  <a:moveTo>
                    <a:pt x="31543" y="147567"/>
                  </a:moveTo>
                  <a:lnTo>
                    <a:pt x="22062" y="147567"/>
                  </a:lnTo>
                  <a:lnTo>
                    <a:pt x="14762" y="150212"/>
                  </a:lnTo>
                  <a:lnTo>
                    <a:pt x="599" y="160869"/>
                  </a:lnTo>
                  <a:lnTo>
                    <a:pt x="0" y="162388"/>
                  </a:lnTo>
                  <a:lnTo>
                    <a:pt x="593" y="163401"/>
                  </a:lnTo>
                  <a:lnTo>
                    <a:pt x="3897" y="164526"/>
                  </a:lnTo>
                  <a:lnTo>
                    <a:pt x="25673" y="165391"/>
                  </a:lnTo>
                  <a:lnTo>
                    <a:pt x="68791" y="150193"/>
                  </a:lnTo>
                  <a:lnTo>
                    <a:pt x="105929" y="138568"/>
                  </a:lnTo>
                  <a:lnTo>
                    <a:pt x="142219" y="127041"/>
                  </a:lnTo>
                  <a:lnTo>
                    <a:pt x="171021" y="116616"/>
                  </a:lnTo>
                  <a:lnTo>
                    <a:pt x="203666" y="105368"/>
                  </a:lnTo>
                  <a:lnTo>
                    <a:pt x="240664" y="96400"/>
                  </a:lnTo>
                  <a:lnTo>
                    <a:pt x="280259" y="88115"/>
                  </a:lnTo>
                  <a:lnTo>
                    <a:pt x="321008" y="77818"/>
                  </a:lnTo>
                  <a:lnTo>
                    <a:pt x="362270" y="66627"/>
                  </a:lnTo>
                  <a:lnTo>
                    <a:pt x="404752" y="56031"/>
                  </a:lnTo>
                  <a:lnTo>
                    <a:pt x="427192" y="51816"/>
                  </a:lnTo>
                  <a:lnTo>
                    <a:pt x="450090" y="48014"/>
                  </a:lnTo>
                  <a:lnTo>
                    <a:pt x="473294" y="43496"/>
                  </a:lnTo>
                  <a:lnTo>
                    <a:pt x="496700" y="38498"/>
                  </a:lnTo>
                  <a:lnTo>
                    <a:pt x="520241" y="33182"/>
                  </a:lnTo>
                  <a:lnTo>
                    <a:pt x="544865" y="28647"/>
                  </a:lnTo>
                  <a:lnTo>
                    <a:pt x="570211" y="24631"/>
                  </a:lnTo>
                  <a:lnTo>
                    <a:pt x="596038" y="20961"/>
                  </a:lnTo>
                  <a:lnTo>
                    <a:pt x="620201" y="17522"/>
                  </a:lnTo>
                  <a:lnTo>
                    <a:pt x="643255" y="14237"/>
                  </a:lnTo>
                  <a:lnTo>
                    <a:pt x="687391" y="8934"/>
                  </a:lnTo>
                  <a:lnTo>
                    <a:pt x="730159" y="6577"/>
                  </a:lnTo>
                  <a:lnTo>
                    <a:pt x="772318" y="5530"/>
                  </a:lnTo>
                  <a:lnTo>
                    <a:pt x="812222" y="5064"/>
                  </a:lnTo>
                  <a:lnTo>
                    <a:pt x="846493" y="4857"/>
                  </a:lnTo>
                  <a:lnTo>
                    <a:pt x="888938" y="0"/>
                  </a:lnTo>
                  <a:lnTo>
                    <a:pt x="931706" y="2736"/>
                  </a:lnTo>
                  <a:lnTo>
                    <a:pt x="976172" y="4641"/>
                  </a:lnTo>
                  <a:lnTo>
                    <a:pt x="977237" y="4669"/>
                  </a:lnTo>
                  <a:lnTo>
                    <a:pt x="978090" y="1362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SMARTInkShape-Group47"/>
          <p:cNvGrpSpPr/>
          <p:nvPr/>
        </p:nvGrpSpPr>
        <p:grpSpPr>
          <a:xfrm>
            <a:off x="4947047" y="3652257"/>
            <a:ext cx="678657" cy="133932"/>
            <a:chOff x="4947047" y="3652257"/>
            <a:chExt cx="678657" cy="133932"/>
          </a:xfrm>
        </p:grpSpPr>
        <p:sp>
          <p:nvSpPr>
            <p:cNvPr id="47" name="SMARTInkShape-120"/>
            <p:cNvSpPr/>
            <p:nvPr/>
          </p:nvSpPr>
          <p:spPr>
            <a:xfrm>
              <a:off x="4947047" y="3652257"/>
              <a:ext cx="660798" cy="17846"/>
            </a:xfrm>
            <a:custGeom>
              <a:avLst/>
              <a:gdLst/>
              <a:ahLst/>
              <a:cxnLst/>
              <a:rect l="0" t="0" r="0" b="0"/>
              <a:pathLst>
                <a:path w="660798" h="17846">
                  <a:moveTo>
                    <a:pt x="0" y="17845"/>
                  </a:moveTo>
                  <a:lnTo>
                    <a:pt x="42240" y="17845"/>
                  </a:lnTo>
                  <a:lnTo>
                    <a:pt x="86517" y="15199"/>
                  </a:lnTo>
                  <a:lnTo>
                    <a:pt x="124192" y="10777"/>
                  </a:lnTo>
                  <a:lnTo>
                    <a:pt x="165782" y="9466"/>
                  </a:lnTo>
                  <a:lnTo>
                    <a:pt x="198696" y="8168"/>
                  </a:lnTo>
                  <a:lnTo>
                    <a:pt x="233169" y="4283"/>
                  </a:lnTo>
                  <a:lnTo>
                    <a:pt x="268333" y="1895"/>
                  </a:lnTo>
                  <a:lnTo>
                    <a:pt x="304799" y="834"/>
                  </a:lnTo>
                  <a:lnTo>
                    <a:pt x="344156" y="363"/>
                  </a:lnTo>
                  <a:lnTo>
                    <a:pt x="382153" y="153"/>
                  </a:lnTo>
                  <a:lnTo>
                    <a:pt x="419877" y="60"/>
                  </a:lnTo>
                  <a:lnTo>
                    <a:pt x="459794" y="19"/>
                  </a:lnTo>
                  <a:lnTo>
                    <a:pt x="498040" y="0"/>
                  </a:lnTo>
                  <a:lnTo>
                    <a:pt x="533890" y="984"/>
                  </a:lnTo>
                  <a:lnTo>
                    <a:pt x="566360" y="4728"/>
                  </a:lnTo>
                  <a:lnTo>
                    <a:pt x="607790" y="7674"/>
                  </a:lnTo>
                  <a:lnTo>
                    <a:pt x="660797" y="178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121"/>
            <p:cNvSpPr/>
            <p:nvPr/>
          </p:nvSpPr>
          <p:spPr>
            <a:xfrm>
              <a:off x="4955977" y="3724284"/>
              <a:ext cx="669727" cy="61905"/>
            </a:xfrm>
            <a:custGeom>
              <a:avLst/>
              <a:gdLst/>
              <a:ahLst/>
              <a:cxnLst/>
              <a:rect l="0" t="0" r="0" b="0"/>
              <a:pathLst>
                <a:path w="669727" h="61905">
                  <a:moveTo>
                    <a:pt x="0" y="26185"/>
                  </a:moveTo>
                  <a:lnTo>
                    <a:pt x="12428" y="26185"/>
                  </a:lnTo>
                  <a:lnTo>
                    <a:pt x="56125" y="17090"/>
                  </a:lnTo>
                  <a:lnTo>
                    <a:pt x="88949" y="11363"/>
                  </a:lnTo>
                  <a:lnTo>
                    <a:pt x="129653" y="8233"/>
                  </a:lnTo>
                  <a:lnTo>
                    <a:pt x="173132" y="2455"/>
                  </a:lnTo>
                  <a:lnTo>
                    <a:pt x="202624" y="755"/>
                  </a:lnTo>
                  <a:lnTo>
                    <a:pt x="234914" y="0"/>
                  </a:lnTo>
                  <a:lnTo>
                    <a:pt x="268117" y="656"/>
                  </a:lnTo>
                  <a:lnTo>
                    <a:pt x="299410" y="4255"/>
                  </a:lnTo>
                  <a:lnTo>
                    <a:pt x="329855" y="6517"/>
                  </a:lnTo>
                  <a:lnTo>
                    <a:pt x="359923" y="8513"/>
                  </a:lnTo>
                  <a:lnTo>
                    <a:pt x="389822" y="12708"/>
                  </a:lnTo>
                  <a:lnTo>
                    <a:pt x="419647" y="15234"/>
                  </a:lnTo>
                  <a:lnTo>
                    <a:pt x="449440" y="17349"/>
                  </a:lnTo>
                  <a:lnTo>
                    <a:pt x="493111" y="23126"/>
                  </a:lnTo>
                  <a:lnTo>
                    <a:pt x="531626" y="26270"/>
                  </a:lnTo>
                  <a:lnTo>
                    <a:pt x="567182" y="33045"/>
                  </a:lnTo>
                  <a:lnTo>
                    <a:pt x="610839" y="42399"/>
                  </a:lnTo>
                  <a:lnTo>
                    <a:pt x="654260" y="52563"/>
                  </a:lnTo>
                  <a:lnTo>
                    <a:pt x="660537" y="55437"/>
                  </a:lnTo>
                  <a:lnTo>
                    <a:pt x="669726" y="6190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SMARTInkShape-Group48"/>
          <p:cNvGrpSpPr/>
          <p:nvPr/>
        </p:nvGrpSpPr>
        <p:grpSpPr>
          <a:xfrm>
            <a:off x="982266" y="3207045"/>
            <a:ext cx="3009201" cy="784462"/>
            <a:chOff x="982266" y="3207045"/>
            <a:chExt cx="3009201" cy="784462"/>
          </a:xfrm>
        </p:grpSpPr>
        <p:sp>
          <p:nvSpPr>
            <p:cNvPr id="50" name="SMARTInkShape-122"/>
            <p:cNvSpPr/>
            <p:nvPr/>
          </p:nvSpPr>
          <p:spPr>
            <a:xfrm>
              <a:off x="982266" y="3661172"/>
              <a:ext cx="464345" cy="8931"/>
            </a:xfrm>
            <a:custGeom>
              <a:avLst/>
              <a:gdLst/>
              <a:ahLst/>
              <a:cxnLst/>
              <a:rect l="0" t="0" r="0" b="0"/>
              <a:pathLst>
                <a:path w="464345" h="8931">
                  <a:moveTo>
                    <a:pt x="0" y="0"/>
                  </a:moveTo>
                  <a:lnTo>
                    <a:pt x="42240" y="0"/>
                  </a:lnTo>
                  <a:lnTo>
                    <a:pt x="83872" y="0"/>
                  </a:lnTo>
                  <a:lnTo>
                    <a:pt x="117124" y="0"/>
                  </a:lnTo>
                  <a:lnTo>
                    <a:pt x="152112" y="0"/>
                  </a:lnTo>
                  <a:lnTo>
                    <a:pt x="190260" y="0"/>
                  </a:lnTo>
                  <a:lnTo>
                    <a:pt x="232983" y="0"/>
                  </a:lnTo>
                  <a:lnTo>
                    <a:pt x="274415" y="0"/>
                  </a:lnTo>
                  <a:lnTo>
                    <a:pt x="314472" y="0"/>
                  </a:lnTo>
                  <a:lnTo>
                    <a:pt x="352468" y="0"/>
                  </a:lnTo>
                  <a:lnTo>
                    <a:pt x="396714" y="0"/>
                  </a:lnTo>
                  <a:lnTo>
                    <a:pt x="435551" y="6137"/>
                  </a:lnTo>
                  <a:lnTo>
                    <a:pt x="464344" y="89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123"/>
            <p:cNvSpPr/>
            <p:nvPr/>
          </p:nvSpPr>
          <p:spPr>
            <a:xfrm>
              <a:off x="1125141" y="3759398"/>
              <a:ext cx="616149" cy="53580"/>
            </a:xfrm>
            <a:custGeom>
              <a:avLst/>
              <a:gdLst/>
              <a:ahLst/>
              <a:cxnLst/>
              <a:rect l="0" t="0" r="0" b="0"/>
              <a:pathLst>
                <a:path w="616149" h="53580">
                  <a:moveTo>
                    <a:pt x="0" y="53579"/>
                  </a:moveTo>
                  <a:lnTo>
                    <a:pt x="4740" y="48838"/>
                  </a:lnTo>
                  <a:lnTo>
                    <a:pt x="12359" y="46511"/>
                  </a:lnTo>
                  <a:lnTo>
                    <a:pt x="47268" y="37765"/>
                  </a:lnTo>
                  <a:lnTo>
                    <a:pt x="80041" y="30482"/>
                  </a:lnTo>
                  <a:lnTo>
                    <a:pt x="121722" y="26891"/>
                  </a:lnTo>
                  <a:lnTo>
                    <a:pt x="154309" y="22535"/>
                  </a:lnTo>
                  <a:lnTo>
                    <a:pt x="185991" y="19938"/>
                  </a:lnTo>
                  <a:lnTo>
                    <a:pt x="216608" y="17791"/>
                  </a:lnTo>
                  <a:lnTo>
                    <a:pt x="246752" y="13530"/>
                  </a:lnTo>
                  <a:lnTo>
                    <a:pt x="279331" y="10974"/>
                  </a:lnTo>
                  <a:lnTo>
                    <a:pt x="312663" y="9839"/>
                  </a:lnTo>
                  <a:lnTo>
                    <a:pt x="344013" y="9334"/>
                  </a:lnTo>
                  <a:lnTo>
                    <a:pt x="374483" y="9110"/>
                  </a:lnTo>
                  <a:lnTo>
                    <a:pt x="404562" y="8018"/>
                  </a:lnTo>
                  <a:lnTo>
                    <a:pt x="434467" y="4225"/>
                  </a:lnTo>
                  <a:lnTo>
                    <a:pt x="464294" y="1878"/>
                  </a:lnTo>
                  <a:lnTo>
                    <a:pt x="494087" y="834"/>
                  </a:lnTo>
                  <a:lnTo>
                    <a:pt x="537759" y="248"/>
                  </a:lnTo>
                  <a:lnTo>
                    <a:pt x="575283" y="74"/>
                  </a:lnTo>
                  <a:lnTo>
                    <a:pt x="61614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124"/>
            <p:cNvSpPr/>
            <p:nvPr/>
          </p:nvSpPr>
          <p:spPr>
            <a:xfrm>
              <a:off x="1662746" y="3207045"/>
              <a:ext cx="2328721" cy="784462"/>
            </a:xfrm>
            <a:custGeom>
              <a:avLst/>
              <a:gdLst/>
              <a:ahLst/>
              <a:cxnLst/>
              <a:rect l="0" t="0" r="0" b="0"/>
              <a:pathLst>
                <a:path w="2328721" h="784462">
                  <a:moveTo>
                    <a:pt x="1569801" y="150518"/>
                  </a:moveTo>
                  <a:lnTo>
                    <a:pt x="1565060" y="145777"/>
                  </a:lnTo>
                  <a:lnTo>
                    <a:pt x="1557442" y="143450"/>
                  </a:lnTo>
                  <a:lnTo>
                    <a:pt x="1541996" y="139493"/>
                  </a:lnTo>
                  <a:lnTo>
                    <a:pt x="1505983" y="127421"/>
                  </a:lnTo>
                  <a:lnTo>
                    <a:pt x="1462472" y="119474"/>
                  </a:lnTo>
                  <a:lnTo>
                    <a:pt x="1420755" y="114730"/>
                  </a:lnTo>
                  <a:lnTo>
                    <a:pt x="1380177" y="105268"/>
                  </a:lnTo>
                  <a:lnTo>
                    <a:pt x="1345936" y="99407"/>
                  </a:lnTo>
                  <a:lnTo>
                    <a:pt x="1310656" y="95025"/>
                  </a:lnTo>
                  <a:lnTo>
                    <a:pt x="1272421" y="87442"/>
                  </a:lnTo>
                  <a:lnTo>
                    <a:pt x="1232319" y="78912"/>
                  </a:lnTo>
                  <a:lnTo>
                    <a:pt x="1192655" y="70100"/>
                  </a:lnTo>
                  <a:lnTo>
                    <a:pt x="1149484" y="61206"/>
                  </a:lnTo>
                  <a:lnTo>
                    <a:pt x="1105273" y="52287"/>
                  </a:lnTo>
                  <a:lnTo>
                    <a:pt x="1060754" y="43360"/>
                  </a:lnTo>
                  <a:lnTo>
                    <a:pt x="1030027" y="37408"/>
                  </a:lnTo>
                  <a:lnTo>
                    <a:pt x="996526" y="31455"/>
                  </a:lnTo>
                  <a:lnTo>
                    <a:pt x="964439" y="25502"/>
                  </a:lnTo>
                  <a:lnTo>
                    <a:pt x="932650" y="19549"/>
                  </a:lnTo>
                  <a:lnTo>
                    <a:pt x="898677" y="13596"/>
                  </a:lnTo>
                  <a:lnTo>
                    <a:pt x="863735" y="10288"/>
                  </a:lnTo>
                  <a:lnTo>
                    <a:pt x="828361" y="8818"/>
                  </a:lnTo>
                  <a:lnTo>
                    <a:pt x="792796" y="8165"/>
                  </a:lnTo>
                  <a:lnTo>
                    <a:pt x="757145" y="5229"/>
                  </a:lnTo>
                  <a:lnTo>
                    <a:pt x="720464" y="1609"/>
                  </a:lnTo>
                  <a:lnTo>
                    <a:pt x="681011" y="0"/>
                  </a:lnTo>
                  <a:lnTo>
                    <a:pt x="642971" y="1931"/>
                  </a:lnTo>
                  <a:lnTo>
                    <a:pt x="606220" y="5104"/>
                  </a:lnTo>
                  <a:lnTo>
                    <a:pt x="570043" y="6514"/>
                  </a:lnTo>
                  <a:lnTo>
                    <a:pt x="534120" y="7141"/>
                  </a:lnTo>
                  <a:lnTo>
                    <a:pt x="498311" y="8412"/>
                  </a:lnTo>
                  <a:lnTo>
                    <a:pt x="462552" y="12284"/>
                  </a:lnTo>
                  <a:lnTo>
                    <a:pt x="426815" y="17312"/>
                  </a:lnTo>
                  <a:lnTo>
                    <a:pt x="391089" y="22854"/>
                  </a:lnTo>
                  <a:lnTo>
                    <a:pt x="355366" y="28624"/>
                  </a:lnTo>
                  <a:lnTo>
                    <a:pt x="322292" y="34496"/>
                  </a:lnTo>
                  <a:lnTo>
                    <a:pt x="278426" y="46026"/>
                  </a:lnTo>
                  <a:lnTo>
                    <a:pt x="237648" y="59364"/>
                  </a:lnTo>
                  <a:lnTo>
                    <a:pt x="196792" y="72246"/>
                  </a:lnTo>
                  <a:lnTo>
                    <a:pt x="159551" y="85985"/>
                  </a:lnTo>
                  <a:lnTo>
                    <a:pt x="116152" y="104256"/>
                  </a:lnTo>
                  <a:lnTo>
                    <a:pt x="78917" y="126974"/>
                  </a:lnTo>
                  <a:lnTo>
                    <a:pt x="52857" y="145636"/>
                  </a:lnTo>
                  <a:lnTo>
                    <a:pt x="24290" y="182029"/>
                  </a:lnTo>
                  <a:lnTo>
                    <a:pt x="4331" y="226559"/>
                  </a:lnTo>
                  <a:lnTo>
                    <a:pt x="0" y="250108"/>
                  </a:lnTo>
                  <a:lnTo>
                    <a:pt x="3457" y="271197"/>
                  </a:lnTo>
                  <a:lnTo>
                    <a:pt x="19214" y="315844"/>
                  </a:lnTo>
                  <a:lnTo>
                    <a:pt x="36567" y="353859"/>
                  </a:lnTo>
                  <a:lnTo>
                    <a:pt x="76916" y="398508"/>
                  </a:lnTo>
                  <a:lnTo>
                    <a:pt x="101212" y="417803"/>
                  </a:lnTo>
                  <a:lnTo>
                    <a:pt x="140237" y="442101"/>
                  </a:lnTo>
                  <a:lnTo>
                    <a:pt x="183738" y="466009"/>
                  </a:lnTo>
                  <a:lnTo>
                    <a:pt x="219735" y="484878"/>
                  </a:lnTo>
                  <a:lnTo>
                    <a:pt x="261379" y="506894"/>
                  </a:lnTo>
                  <a:lnTo>
                    <a:pt x="290441" y="516605"/>
                  </a:lnTo>
                  <a:lnTo>
                    <a:pt x="322540" y="526874"/>
                  </a:lnTo>
                  <a:lnTo>
                    <a:pt x="355658" y="538053"/>
                  </a:lnTo>
                  <a:lnTo>
                    <a:pt x="386914" y="549636"/>
                  </a:lnTo>
                  <a:lnTo>
                    <a:pt x="419988" y="561398"/>
                  </a:lnTo>
                  <a:lnTo>
                    <a:pt x="454531" y="573241"/>
                  </a:lnTo>
                  <a:lnTo>
                    <a:pt x="489727" y="585118"/>
                  </a:lnTo>
                  <a:lnTo>
                    <a:pt x="525213" y="594366"/>
                  </a:lnTo>
                  <a:lnTo>
                    <a:pt x="561821" y="602776"/>
                  </a:lnTo>
                  <a:lnTo>
                    <a:pt x="601242" y="613128"/>
                  </a:lnTo>
                  <a:lnTo>
                    <a:pt x="639268" y="621698"/>
                  </a:lnTo>
                  <a:lnTo>
                    <a:pt x="676012" y="629806"/>
                  </a:lnTo>
                  <a:lnTo>
                    <a:pt x="712187" y="640024"/>
                  </a:lnTo>
                  <a:lnTo>
                    <a:pt x="750754" y="648534"/>
                  </a:lnTo>
                  <a:lnTo>
                    <a:pt x="791046" y="656616"/>
                  </a:lnTo>
                  <a:lnTo>
                    <a:pt x="832104" y="666822"/>
                  </a:lnTo>
                  <a:lnTo>
                    <a:pt x="873503" y="675327"/>
                  </a:lnTo>
                  <a:lnTo>
                    <a:pt x="914062" y="682414"/>
                  </a:lnTo>
                  <a:lnTo>
                    <a:pt x="951932" y="688872"/>
                  </a:lnTo>
                  <a:lnTo>
                    <a:pt x="991252" y="695049"/>
                  </a:lnTo>
                  <a:lnTo>
                    <a:pt x="1030887" y="702094"/>
                  </a:lnTo>
                  <a:lnTo>
                    <a:pt x="1068346" y="711840"/>
                  </a:lnTo>
                  <a:lnTo>
                    <a:pt x="1107484" y="720140"/>
                  </a:lnTo>
                  <a:lnTo>
                    <a:pt x="1148030" y="727136"/>
                  </a:lnTo>
                  <a:lnTo>
                    <a:pt x="1189201" y="733552"/>
                  </a:lnTo>
                  <a:lnTo>
                    <a:pt x="1228005" y="739712"/>
                  </a:lnTo>
                  <a:lnTo>
                    <a:pt x="1266087" y="745756"/>
                  </a:lnTo>
                  <a:lnTo>
                    <a:pt x="1306163" y="751750"/>
                  </a:lnTo>
                  <a:lnTo>
                    <a:pt x="1344480" y="755076"/>
                  </a:lnTo>
                  <a:lnTo>
                    <a:pt x="1382346" y="757546"/>
                  </a:lnTo>
                  <a:lnTo>
                    <a:pt x="1422326" y="761951"/>
                  </a:lnTo>
                  <a:lnTo>
                    <a:pt x="1460600" y="764570"/>
                  </a:lnTo>
                  <a:lnTo>
                    <a:pt x="1498447" y="766727"/>
                  </a:lnTo>
                  <a:lnTo>
                    <a:pt x="1538419" y="770992"/>
                  </a:lnTo>
                  <a:lnTo>
                    <a:pt x="1576689" y="776196"/>
                  </a:lnTo>
                  <a:lnTo>
                    <a:pt x="1613542" y="780823"/>
                  </a:lnTo>
                  <a:lnTo>
                    <a:pt x="1649765" y="782880"/>
                  </a:lnTo>
                  <a:lnTo>
                    <a:pt x="1685707" y="783794"/>
                  </a:lnTo>
                  <a:lnTo>
                    <a:pt x="1721526" y="784200"/>
                  </a:lnTo>
                  <a:lnTo>
                    <a:pt x="1757289" y="784380"/>
                  </a:lnTo>
                  <a:lnTo>
                    <a:pt x="1793028" y="784461"/>
                  </a:lnTo>
                  <a:lnTo>
                    <a:pt x="1828755" y="783504"/>
                  </a:lnTo>
                  <a:lnTo>
                    <a:pt x="1864477" y="779772"/>
                  </a:lnTo>
                  <a:lnTo>
                    <a:pt x="1897552" y="777452"/>
                  </a:lnTo>
                  <a:lnTo>
                    <a:pt x="1929780" y="775428"/>
                  </a:lnTo>
                  <a:lnTo>
                    <a:pt x="1963948" y="771222"/>
                  </a:lnTo>
                  <a:lnTo>
                    <a:pt x="1996331" y="766045"/>
                  </a:lnTo>
                  <a:lnTo>
                    <a:pt x="2027261" y="761429"/>
                  </a:lnTo>
                  <a:lnTo>
                    <a:pt x="2057544" y="759377"/>
                  </a:lnTo>
                  <a:lnTo>
                    <a:pt x="2087539" y="755820"/>
                  </a:lnTo>
                  <a:lnTo>
                    <a:pt x="2129671" y="745593"/>
                  </a:lnTo>
                  <a:lnTo>
                    <a:pt x="2164644" y="732641"/>
                  </a:lnTo>
                  <a:lnTo>
                    <a:pt x="2207869" y="714635"/>
                  </a:lnTo>
                  <a:lnTo>
                    <a:pt x="2246503" y="698106"/>
                  </a:lnTo>
                  <a:lnTo>
                    <a:pt x="2280550" y="671011"/>
                  </a:lnTo>
                  <a:lnTo>
                    <a:pt x="2294126" y="653436"/>
                  </a:lnTo>
                  <a:lnTo>
                    <a:pt x="2310708" y="614061"/>
                  </a:lnTo>
                  <a:lnTo>
                    <a:pt x="2324821" y="571100"/>
                  </a:lnTo>
                  <a:lnTo>
                    <a:pt x="2328297" y="533239"/>
                  </a:lnTo>
                  <a:lnTo>
                    <a:pt x="2328720" y="492390"/>
                  </a:lnTo>
                  <a:lnTo>
                    <a:pt x="2326158" y="454630"/>
                  </a:lnTo>
                  <a:lnTo>
                    <a:pt x="2316391" y="413767"/>
                  </a:lnTo>
                  <a:lnTo>
                    <a:pt x="2304908" y="373614"/>
                  </a:lnTo>
                  <a:lnTo>
                    <a:pt x="2290439" y="331140"/>
                  </a:lnTo>
                  <a:lnTo>
                    <a:pt x="2268766" y="289052"/>
                  </a:lnTo>
                  <a:lnTo>
                    <a:pt x="2244385" y="249651"/>
                  </a:lnTo>
                  <a:lnTo>
                    <a:pt x="2211934" y="213204"/>
                  </a:lnTo>
                  <a:lnTo>
                    <a:pt x="2176861" y="182082"/>
                  </a:lnTo>
                  <a:lnTo>
                    <a:pt x="2134140" y="150689"/>
                  </a:lnTo>
                  <a:lnTo>
                    <a:pt x="2099271" y="130614"/>
                  </a:lnTo>
                  <a:lnTo>
                    <a:pt x="2062812" y="112098"/>
                  </a:lnTo>
                  <a:lnTo>
                    <a:pt x="2021031" y="95037"/>
                  </a:lnTo>
                  <a:lnTo>
                    <a:pt x="1991936" y="86833"/>
                  </a:lnTo>
                  <a:lnTo>
                    <a:pt x="1959823" y="79880"/>
                  </a:lnTo>
                  <a:lnTo>
                    <a:pt x="1924714" y="74474"/>
                  </a:lnTo>
                  <a:lnTo>
                    <a:pt x="1885959" y="72072"/>
                  </a:lnTo>
                  <a:lnTo>
                    <a:pt x="1845584" y="68359"/>
                  </a:lnTo>
                  <a:lnTo>
                    <a:pt x="1804488" y="65385"/>
                  </a:lnTo>
                  <a:lnTo>
                    <a:pt x="1763072" y="67371"/>
                  </a:lnTo>
                  <a:lnTo>
                    <a:pt x="1718869" y="71561"/>
                  </a:lnTo>
                  <a:lnTo>
                    <a:pt x="1695968" y="74067"/>
                  </a:lnTo>
                  <a:lnTo>
                    <a:pt x="1672764" y="76730"/>
                  </a:lnTo>
                  <a:lnTo>
                    <a:pt x="1649357" y="79498"/>
                  </a:lnTo>
                  <a:lnTo>
                    <a:pt x="1625815" y="82335"/>
                  </a:lnTo>
                  <a:lnTo>
                    <a:pt x="1601190" y="86211"/>
                  </a:lnTo>
                  <a:lnTo>
                    <a:pt x="1575844" y="90779"/>
                  </a:lnTo>
                  <a:lnTo>
                    <a:pt x="1550018" y="95809"/>
                  </a:lnTo>
                  <a:lnTo>
                    <a:pt x="1524862" y="102139"/>
                  </a:lnTo>
                  <a:lnTo>
                    <a:pt x="1500154" y="109336"/>
                  </a:lnTo>
                  <a:lnTo>
                    <a:pt x="1475745" y="117109"/>
                  </a:lnTo>
                  <a:lnTo>
                    <a:pt x="1450542" y="125269"/>
                  </a:lnTo>
                  <a:lnTo>
                    <a:pt x="1424811" y="133685"/>
                  </a:lnTo>
                  <a:lnTo>
                    <a:pt x="1398727" y="142272"/>
                  </a:lnTo>
                  <a:lnTo>
                    <a:pt x="1373400" y="151966"/>
                  </a:lnTo>
                  <a:lnTo>
                    <a:pt x="1348578" y="162397"/>
                  </a:lnTo>
                  <a:lnTo>
                    <a:pt x="1324092" y="173320"/>
                  </a:lnTo>
                  <a:lnTo>
                    <a:pt x="1300823" y="185563"/>
                  </a:lnTo>
                  <a:lnTo>
                    <a:pt x="1256448" y="212395"/>
                  </a:lnTo>
                  <a:lnTo>
                    <a:pt x="1216221" y="235565"/>
                  </a:lnTo>
                  <a:lnTo>
                    <a:pt x="1180482" y="254793"/>
                  </a:lnTo>
                  <a:lnTo>
                    <a:pt x="1142018" y="274790"/>
                  </a:lnTo>
                  <a:lnTo>
                    <a:pt x="1123317" y="2844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6146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P.U.G.S. – </a:t>
            </a:r>
            <a:r>
              <a:rPr lang="en-US" dirty="0" err="1"/>
              <a:t>wkst</a:t>
            </a:r>
            <a:r>
              <a:rPr lang="en-US" dirty="0"/>
              <a:t>. 41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dirty="0"/>
              <a:t>New student body officers have been elected. </a:t>
            </a:r>
          </a:p>
          <a:p>
            <a:pPr>
              <a:buFont typeface="+mj-lt"/>
              <a:buAutoNum type="arabicPeriod"/>
            </a:pPr>
            <a:r>
              <a:rPr lang="en-US" dirty="0"/>
              <a:t>Did your little sister leave?</a:t>
            </a:r>
          </a:p>
          <a:p>
            <a:pPr>
              <a:buFont typeface="+mj-lt"/>
              <a:buAutoNum type="arabicPeriod"/>
            </a:pPr>
            <a:r>
              <a:rPr lang="en-US" dirty="0"/>
              <a:t>Was your dad’s new panel truck wrecked?</a:t>
            </a:r>
          </a:p>
          <a:p>
            <a:pPr>
              <a:buFont typeface="+mj-lt"/>
              <a:buAutoNum type="arabicPeriod"/>
            </a:pPr>
            <a:r>
              <a:rPr lang="en-US" dirty="0"/>
              <a:t>The rain-soaked spectators were leaving. </a:t>
            </a:r>
          </a:p>
          <a:p>
            <a:pPr>
              <a:buFont typeface="+mj-lt"/>
              <a:buAutoNum type="arabicPeriod"/>
            </a:pPr>
            <a:r>
              <a:rPr lang="en-US" dirty="0"/>
              <a:t>Many tired, hungry, and hopeless refugees had arrived.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59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685800"/>
          </a:xfrm>
        </p:spPr>
        <p:txBody>
          <a:bodyPr/>
          <a:lstStyle/>
          <a:p>
            <a:r>
              <a:rPr lang="en-US" dirty="0" smtClean="0"/>
              <a:t>The Odyssey: Unit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6447501" cy="3880773"/>
          </a:xfrm>
        </p:spPr>
        <p:txBody>
          <a:bodyPr>
            <a:normAutofit/>
          </a:bodyPr>
          <a:lstStyle/>
          <a:p>
            <a:pPr fontAlgn="base">
              <a:buFont typeface="+mj-lt"/>
              <a:buAutoNum type="arabicPeriod"/>
            </a:pPr>
            <a:r>
              <a:rPr lang="en-US" sz="2400" dirty="0"/>
              <a:t>Understand The Hero's Journey and apply the stages to </a:t>
            </a:r>
            <a:r>
              <a:rPr lang="en-US" sz="2400" i="1" dirty="0"/>
              <a:t>The Odyssey</a:t>
            </a:r>
            <a:r>
              <a:rPr lang="en-US" sz="2400" dirty="0"/>
              <a:t> and other texts</a:t>
            </a:r>
            <a:r>
              <a:rPr lang="en-US" sz="2400" dirty="0" smtClean="0"/>
              <a:t>.</a:t>
            </a:r>
          </a:p>
          <a:p>
            <a:pPr fontAlgn="base">
              <a:buFont typeface="+mj-lt"/>
              <a:buAutoNum type="arabicPeriod"/>
            </a:pPr>
            <a:endParaRPr lang="en-US" sz="2400" dirty="0"/>
          </a:p>
          <a:p>
            <a:pPr fontAlgn="base">
              <a:buFont typeface="+mj-lt"/>
              <a:buAutoNum type="arabicPeriod"/>
            </a:pPr>
            <a:r>
              <a:rPr lang="en-US" sz="2400" dirty="0" smtClean="0"/>
              <a:t>Analyze </a:t>
            </a:r>
            <a:r>
              <a:rPr lang="en-US" sz="2400" dirty="0"/>
              <a:t>what cultural values and human qualities are represented through each stage of Odysseus's journey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1429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848600" cy="783404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The Odyssey - background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3160" y="1460265"/>
            <a:ext cx="7870553" cy="3800107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hlinkClick r:id="rId2"/>
              </a:rPr>
              <a:t>The Odyssey – Background</a:t>
            </a:r>
            <a:endParaRPr lang="en-US" dirty="0" smtClean="0"/>
          </a:p>
          <a:p>
            <a:endParaRPr lang="en-US" dirty="0"/>
          </a:p>
          <a:p>
            <a:pPr algn="l"/>
            <a:r>
              <a:rPr lang="en-US" dirty="0" smtClean="0">
                <a:hlinkClick r:id="rId3"/>
              </a:rPr>
              <a:t>The Hero’s Journey – Quick notes!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16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550</TotalTime>
  <Words>776</Words>
  <Application>Microsoft Office PowerPoint</Application>
  <PresentationFormat>On-screen Show (4:3)</PresentationFormat>
  <Paragraphs>155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Facet</vt:lpstr>
      <vt:lpstr>Agenda: Monday September 26, 2016</vt:lpstr>
      <vt:lpstr>Warm Up 9/26</vt:lpstr>
      <vt:lpstr>Class notes: New 6 weeks: Review class norms</vt:lpstr>
      <vt:lpstr>Vocabulary 2: Over and Under</vt:lpstr>
      <vt:lpstr>P.U.G.S. – Adjectives, Verbs, and Subjects</vt:lpstr>
      <vt:lpstr>P.U.G.S. – wkst. 41</vt:lpstr>
      <vt:lpstr>P.U.G.S. – wkst. 41</vt:lpstr>
      <vt:lpstr>The Odyssey: Unit Objectives</vt:lpstr>
      <vt:lpstr>The Odyssey - background</vt:lpstr>
      <vt:lpstr>Greek Mythology Project Due Friday 9/30</vt:lpstr>
      <vt:lpstr>PowerPoint Presentation</vt:lpstr>
      <vt:lpstr>Agenda: Wednesday September 28, 2016</vt:lpstr>
      <vt:lpstr>Warm up 9/28</vt:lpstr>
      <vt:lpstr>Vocabulary 2: Over and Under</vt:lpstr>
      <vt:lpstr>P.U.G.S. – wkst. 41: 4th period</vt:lpstr>
      <vt:lpstr>Writing: Reflection  THIS GETS ITS OWN PAGE!  15 minutes</vt:lpstr>
      <vt:lpstr>The Odyssey - background</vt:lpstr>
      <vt:lpstr>Greek Mythology Project Due Friday 9/30</vt:lpstr>
    </vt:vector>
  </TitlesOfParts>
  <Company>Jeffco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Agenda: Monday September 26, 2016</dc:title>
  <dc:creator>User</dc:creator>
  <cp:lastModifiedBy>User</cp:lastModifiedBy>
  <cp:revision>20</cp:revision>
  <dcterms:created xsi:type="dcterms:W3CDTF">2016-09-26T13:12:18Z</dcterms:created>
  <dcterms:modified xsi:type="dcterms:W3CDTF">2016-09-28T17:16:34Z</dcterms:modified>
</cp:coreProperties>
</file>