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8"/>
  </p:normalViewPr>
  <p:slideViewPr>
    <p:cSldViewPr snapToGrid="0" snapToObjects="1">
      <p:cViewPr varScale="1">
        <p:scale>
          <a:sx n="95" d="100"/>
          <a:sy n="95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6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0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736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94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60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28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7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4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0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6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7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2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9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1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8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074" y="288966"/>
            <a:ext cx="8596668" cy="661060"/>
          </a:xfrm>
        </p:spPr>
        <p:txBody>
          <a:bodyPr/>
          <a:lstStyle/>
          <a:p>
            <a:r>
              <a:rPr lang="en-US" dirty="0" smtClean="0"/>
              <a:t>Agenda: Friday August 25,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073" y="1151907"/>
            <a:ext cx="11243397" cy="541025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Warm up</a:t>
            </a:r>
          </a:p>
          <a:p>
            <a:pPr marL="0" indent="0">
              <a:buNone/>
            </a:pPr>
            <a:r>
              <a:rPr lang="en-US" sz="2000" dirty="0" smtClean="0"/>
              <a:t>Literature Pre-assessment</a:t>
            </a:r>
          </a:p>
          <a:p>
            <a:pPr marL="0" indent="0">
              <a:buNone/>
            </a:pPr>
            <a:r>
              <a:rPr lang="en-US" sz="2000" dirty="0" smtClean="0"/>
              <a:t>Grammar Pre-assessment</a:t>
            </a:r>
          </a:p>
          <a:p>
            <a:pPr marL="0" indent="0">
              <a:buNone/>
            </a:pPr>
            <a:r>
              <a:rPr lang="en-US" sz="2000" dirty="0" smtClean="0"/>
              <a:t>PEA #1</a:t>
            </a:r>
          </a:p>
          <a:p>
            <a:pPr marL="0" indent="0">
              <a:buNone/>
            </a:pPr>
            <a:r>
              <a:rPr lang="en-US" sz="2000" dirty="0" smtClean="0"/>
              <a:t>Give yourself a hand</a:t>
            </a:r>
          </a:p>
          <a:p>
            <a:pPr marL="0" indent="0">
              <a:buNone/>
            </a:pPr>
            <a:r>
              <a:rPr lang="en-US" sz="2000" dirty="0" smtClean="0"/>
              <a:t>Notebook set up</a:t>
            </a:r>
          </a:p>
          <a:p>
            <a:pPr marL="0" indent="0">
              <a:buNone/>
            </a:pPr>
            <a:r>
              <a:rPr lang="en-US" sz="2000" dirty="0" smtClean="0"/>
              <a:t>Vocabulary 1  (1,2)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charset="2"/>
              <a:buChar char="q"/>
            </a:pPr>
            <a:r>
              <a:rPr lang="en-US" sz="2000" dirty="0" smtClean="0"/>
              <a:t>Items you should have turned in by this point:</a:t>
            </a:r>
          </a:p>
          <a:p>
            <a:pPr>
              <a:buFont typeface="Wingdings" charset="2"/>
              <a:buChar char="v"/>
            </a:pPr>
            <a:r>
              <a:rPr lang="en-US" sz="2000" dirty="0" err="1" smtClean="0">
                <a:solidFill>
                  <a:srgbClr val="0070C0"/>
                </a:solidFill>
              </a:rPr>
              <a:t>GoogleSlides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GoogleDoc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writer letter, &amp; email</a:t>
            </a:r>
          </a:p>
          <a:p>
            <a:pPr>
              <a:buFont typeface="Wingdings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Syllabus</a:t>
            </a:r>
          </a:p>
          <a:p>
            <a:pPr>
              <a:buFont typeface="Wingdings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You should have your school supplies today.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4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8/26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5045"/>
            <a:ext cx="8596668" cy="4426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1. What did you like/dislike about the Technology Boot Camp this week? Be honest!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0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241465"/>
            <a:ext cx="8596668" cy="5898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985651"/>
            <a:ext cx="11400312" cy="5605153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sz="2800" dirty="0" smtClean="0"/>
              <a:t>Literature</a:t>
            </a:r>
          </a:p>
          <a:p>
            <a:pPr>
              <a:buFont typeface="Wingdings" charset="2"/>
              <a:buChar char="q"/>
            </a:pPr>
            <a:endParaRPr lang="en-US" sz="2800" dirty="0"/>
          </a:p>
          <a:p>
            <a:pPr>
              <a:buFont typeface="Wingdings" charset="2"/>
              <a:buChar char="q"/>
            </a:pPr>
            <a:r>
              <a:rPr lang="en-US" sz="2800" dirty="0" smtClean="0"/>
              <a:t>Grammar</a:t>
            </a:r>
          </a:p>
          <a:p>
            <a:pPr>
              <a:buFont typeface="Wingdings" charset="2"/>
              <a:buChar char="q"/>
            </a:pPr>
            <a:endParaRPr lang="en-US" sz="2800" dirty="0"/>
          </a:p>
          <a:p>
            <a:pPr>
              <a:buFont typeface="Wingdings" charset="2"/>
              <a:buChar char="q"/>
            </a:pPr>
            <a:r>
              <a:rPr lang="en-US" sz="2800" dirty="0" smtClean="0"/>
              <a:t>When you finish both of these assessments, please answer the following prompt in a PEA (Point Evidence Analysis) paragraph.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1. Write a PEA paragraph explaining what it means to you to be a freshman Lakewood tiger.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50" y="217715"/>
            <a:ext cx="8596668" cy="649185"/>
          </a:xfrm>
        </p:spPr>
        <p:txBody>
          <a:bodyPr/>
          <a:lstStyle/>
          <a:p>
            <a:r>
              <a:rPr lang="en-US" dirty="0" smtClean="0"/>
              <a:t>Give Yourself a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29" y="866900"/>
            <a:ext cx="11055927" cy="5676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1. Take a picture of the student exemplar you like the best. </a:t>
            </a:r>
          </a:p>
          <a:p>
            <a:pPr marL="0" indent="0">
              <a:buNone/>
            </a:pPr>
            <a:r>
              <a:rPr lang="en-US" sz="2800" dirty="0" smtClean="0"/>
              <a:t>This is your example and your standard of quality. </a:t>
            </a:r>
          </a:p>
          <a:p>
            <a:pPr marL="0" indent="0">
              <a:buNone/>
            </a:pPr>
            <a:r>
              <a:rPr lang="en-US" sz="2800" dirty="0" smtClean="0"/>
              <a:t>2. Brainstorm five to ten adjectives that describe you. </a:t>
            </a:r>
          </a:p>
          <a:p>
            <a:pPr marL="0" indent="0">
              <a:buNone/>
            </a:pPr>
            <a:r>
              <a:rPr lang="en-US" sz="2800" dirty="0" smtClean="0"/>
              <a:t>3. On an unlined piece of paper, trace your hand(s) and write one adjective in each finger.</a:t>
            </a:r>
          </a:p>
          <a:p>
            <a:pPr marL="0" indent="0">
              <a:buNone/>
            </a:pPr>
            <a:r>
              <a:rPr lang="en-US" sz="2800" dirty="0" smtClean="0"/>
              <a:t>4. Draw a picture (or create a collage) around your hand that shows your creativity and/or pieces of your personality and interests. </a:t>
            </a:r>
          </a:p>
          <a:p>
            <a:pPr marL="0" indent="0">
              <a:buNone/>
            </a:pPr>
            <a:r>
              <a:rPr lang="en-US" sz="2800" dirty="0" smtClean="0"/>
              <a:t>5. Be prepared to turn in this assignment next class (Tuesday 8/30)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Consider that this assignment will be this class’s first impression of you. </a:t>
            </a:r>
          </a:p>
        </p:txBody>
      </p:sp>
    </p:spTree>
    <p:extLst>
      <p:ext uri="{BB962C8B-B14F-4D97-AF65-F5344CB8AC3E}">
        <p14:creationId xmlns:p14="http://schemas.microsoft.com/office/powerpoint/2010/main" val="11191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235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Trebuchet MS</vt:lpstr>
      <vt:lpstr>Wingdings</vt:lpstr>
      <vt:lpstr>Wingdings 3</vt:lpstr>
      <vt:lpstr>Arial</vt:lpstr>
      <vt:lpstr>Facet</vt:lpstr>
      <vt:lpstr>Agenda: Friday August 25, 2016</vt:lpstr>
      <vt:lpstr>Warm Up: 8/26</vt:lpstr>
      <vt:lpstr>Pre-assessments</vt:lpstr>
      <vt:lpstr>Give Yourself a Hand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Friday August 25, 2016</dc:title>
  <dc:creator>Microsoft Office User</dc:creator>
  <cp:lastModifiedBy>Microsoft Office User</cp:lastModifiedBy>
  <cp:revision>2</cp:revision>
  <dcterms:created xsi:type="dcterms:W3CDTF">2016-08-26T01:56:24Z</dcterms:created>
  <dcterms:modified xsi:type="dcterms:W3CDTF">2016-08-26T02:09:37Z</dcterms:modified>
</cp:coreProperties>
</file>