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  <p:sldId id="259" r:id="rId3"/>
    <p:sldId id="257" r:id="rId4"/>
    <p:sldId id="258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8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SbtkLA3Gr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7333"/>
          </a:xfrm>
        </p:spPr>
        <p:txBody>
          <a:bodyPr/>
          <a:lstStyle/>
          <a:p>
            <a:r>
              <a:rPr lang="en-US" dirty="0" smtClean="0"/>
              <a:t>Tuesday March 7,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Essays due today to turnitin.com</a:t>
            </a:r>
          </a:p>
          <a:p>
            <a:r>
              <a:rPr lang="en-US" dirty="0" smtClean="0"/>
              <a:t>Family Tree/ Prologue</a:t>
            </a:r>
          </a:p>
          <a:p>
            <a:r>
              <a:rPr lang="en-US" dirty="0" smtClean="0"/>
              <a:t>Movie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27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8533"/>
            <a:ext cx="8596668" cy="660400"/>
          </a:xfrm>
        </p:spPr>
        <p:txBody>
          <a:bodyPr/>
          <a:lstStyle/>
          <a:p>
            <a:r>
              <a:rPr lang="en-US" dirty="0" smtClean="0"/>
              <a:t>RJ Family Tree</a:t>
            </a:r>
            <a:endParaRPr lang="en-US" dirty="0"/>
          </a:p>
        </p:txBody>
      </p:sp>
      <p:grpSp>
        <p:nvGrpSpPr>
          <p:cNvPr id="6" name="SMARTInkShape-Group1"/>
          <p:cNvGrpSpPr/>
          <p:nvPr/>
        </p:nvGrpSpPr>
        <p:grpSpPr>
          <a:xfrm>
            <a:off x="644606" y="1524647"/>
            <a:ext cx="2366900" cy="2535385"/>
            <a:chOff x="644606" y="1524647"/>
            <a:chExt cx="2366900" cy="2535385"/>
          </a:xfrm>
        </p:grpSpPr>
        <p:sp>
          <p:nvSpPr>
            <p:cNvPr id="4" name="SMARTInkShape-1"/>
            <p:cNvSpPr/>
            <p:nvPr/>
          </p:nvSpPr>
          <p:spPr>
            <a:xfrm>
              <a:off x="644606" y="1572402"/>
              <a:ext cx="1546145" cy="2428099"/>
            </a:xfrm>
            <a:custGeom>
              <a:avLst/>
              <a:gdLst/>
              <a:ahLst/>
              <a:cxnLst/>
              <a:rect l="0" t="0" r="0" b="0"/>
              <a:pathLst>
                <a:path w="1546145" h="2428099">
                  <a:moveTo>
                    <a:pt x="1260394" y="546911"/>
                  </a:moveTo>
                  <a:lnTo>
                    <a:pt x="1259071" y="534759"/>
                  </a:lnTo>
                  <a:lnTo>
                    <a:pt x="1250970" y="489830"/>
                  </a:lnTo>
                  <a:lnTo>
                    <a:pt x="1242657" y="430684"/>
                  </a:lnTo>
                  <a:lnTo>
                    <a:pt x="1228276" y="379460"/>
                  </a:lnTo>
                  <a:lnTo>
                    <a:pt x="1212696" y="323285"/>
                  </a:lnTo>
                  <a:lnTo>
                    <a:pt x="1190559" y="267258"/>
                  </a:lnTo>
                  <a:lnTo>
                    <a:pt x="1159385" y="213417"/>
                  </a:lnTo>
                  <a:lnTo>
                    <a:pt x="1116381" y="156725"/>
                  </a:lnTo>
                  <a:lnTo>
                    <a:pt x="1069669" y="106917"/>
                  </a:lnTo>
                  <a:lnTo>
                    <a:pt x="1011396" y="60183"/>
                  </a:lnTo>
                  <a:lnTo>
                    <a:pt x="958046" y="33895"/>
                  </a:lnTo>
                  <a:lnTo>
                    <a:pt x="905491" y="17140"/>
                  </a:lnTo>
                  <a:lnTo>
                    <a:pt x="863212" y="8068"/>
                  </a:lnTo>
                  <a:lnTo>
                    <a:pt x="817962" y="3154"/>
                  </a:lnTo>
                  <a:lnTo>
                    <a:pt x="771393" y="970"/>
                  </a:lnTo>
                  <a:lnTo>
                    <a:pt x="724237" y="0"/>
                  </a:lnTo>
                  <a:lnTo>
                    <a:pt x="673293" y="3096"/>
                  </a:lnTo>
                  <a:lnTo>
                    <a:pt x="621106" y="10205"/>
                  </a:lnTo>
                  <a:lnTo>
                    <a:pt x="571454" y="22184"/>
                  </a:lnTo>
                  <a:lnTo>
                    <a:pt x="519400" y="39855"/>
                  </a:lnTo>
                  <a:lnTo>
                    <a:pt x="465396" y="60938"/>
                  </a:lnTo>
                  <a:lnTo>
                    <a:pt x="410527" y="83537"/>
                  </a:lnTo>
                  <a:lnTo>
                    <a:pt x="358800" y="110338"/>
                  </a:lnTo>
                  <a:lnTo>
                    <a:pt x="309352" y="139889"/>
                  </a:lnTo>
                  <a:lnTo>
                    <a:pt x="260917" y="170661"/>
                  </a:lnTo>
                  <a:lnTo>
                    <a:pt x="216460" y="205505"/>
                  </a:lnTo>
                  <a:lnTo>
                    <a:pt x="157771" y="262309"/>
                  </a:lnTo>
                  <a:lnTo>
                    <a:pt x="123433" y="302681"/>
                  </a:lnTo>
                  <a:lnTo>
                    <a:pt x="90533" y="347083"/>
                  </a:lnTo>
                  <a:lnTo>
                    <a:pt x="61800" y="389748"/>
                  </a:lnTo>
                  <a:lnTo>
                    <a:pt x="37123" y="432081"/>
                  </a:lnTo>
                  <a:lnTo>
                    <a:pt x="17336" y="477354"/>
                  </a:lnTo>
                  <a:lnTo>
                    <a:pt x="6778" y="523934"/>
                  </a:lnTo>
                  <a:lnTo>
                    <a:pt x="2085" y="571095"/>
                  </a:lnTo>
                  <a:lnTo>
                    <a:pt x="0" y="618513"/>
                  </a:lnTo>
                  <a:lnTo>
                    <a:pt x="2601" y="666046"/>
                  </a:lnTo>
                  <a:lnTo>
                    <a:pt x="8166" y="713631"/>
                  </a:lnTo>
                  <a:lnTo>
                    <a:pt x="15050" y="761237"/>
                  </a:lnTo>
                  <a:lnTo>
                    <a:pt x="29574" y="808854"/>
                  </a:lnTo>
                  <a:lnTo>
                    <a:pt x="49259" y="856476"/>
                  </a:lnTo>
                  <a:lnTo>
                    <a:pt x="71237" y="904099"/>
                  </a:lnTo>
                  <a:lnTo>
                    <a:pt x="101289" y="951724"/>
                  </a:lnTo>
                  <a:lnTo>
                    <a:pt x="135372" y="999348"/>
                  </a:lnTo>
                  <a:lnTo>
                    <a:pt x="168158" y="1046973"/>
                  </a:lnTo>
                  <a:lnTo>
                    <a:pt x="207425" y="1094598"/>
                  </a:lnTo>
                  <a:lnTo>
                    <a:pt x="251335" y="1143546"/>
                  </a:lnTo>
                  <a:lnTo>
                    <a:pt x="297309" y="1196169"/>
                  </a:lnTo>
                  <a:lnTo>
                    <a:pt x="344200" y="1246897"/>
                  </a:lnTo>
                  <a:lnTo>
                    <a:pt x="392822" y="1295901"/>
                  </a:lnTo>
                  <a:lnTo>
                    <a:pt x="445299" y="1344139"/>
                  </a:lnTo>
                  <a:lnTo>
                    <a:pt x="495963" y="1395564"/>
                  </a:lnTo>
                  <a:lnTo>
                    <a:pt x="546262" y="1447965"/>
                  </a:lnTo>
                  <a:lnTo>
                    <a:pt x="599485" y="1497713"/>
                  </a:lnTo>
                  <a:lnTo>
                    <a:pt x="654007" y="1546281"/>
                  </a:lnTo>
                  <a:lnTo>
                    <a:pt x="707785" y="1595648"/>
                  </a:lnTo>
                  <a:lnTo>
                    <a:pt x="758144" y="1648457"/>
                  </a:lnTo>
                  <a:lnTo>
                    <a:pt x="810512" y="1699268"/>
                  </a:lnTo>
                  <a:lnTo>
                    <a:pt x="864655" y="1749632"/>
                  </a:lnTo>
                  <a:lnTo>
                    <a:pt x="919586" y="1802884"/>
                  </a:lnTo>
                  <a:lnTo>
                    <a:pt x="971341" y="1853892"/>
                  </a:lnTo>
                  <a:lnTo>
                    <a:pt x="1020801" y="1903020"/>
                  </a:lnTo>
                  <a:lnTo>
                    <a:pt x="1069241" y="1951314"/>
                  </a:lnTo>
                  <a:lnTo>
                    <a:pt x="1117229" y="1999235"/>
                  </a:lnTo>
                  <a:lnTo>
                    <a:pt x="1163692" y="2046993"/>
                  </a:lnTo>
                  <a:lnTo>
                    <a:pt x="1206391" y="2094676"/>
                  </a:lnTo>
                  <a:lnTo>
                    <a:pt x="1247417" y="2138799"/>
                  </a:lnTo>
                  <a:lnTo>
                    <a:pt x="1286377" y="2180458"/>
                  </a:lnTo>
                  <a:lnTo>
                    <a:pt x="1338060" y="2239777"/>
                  </a:lnTo>
                  <a:lnTo>
                    <a:pt x="1385565" y="2290131"/>
                  </a:lnTo>
                  <a:lnTo>
                    <a:pt x="1434315" y="2343372"/>
                  </a:lnTo>
                  <a:lnTo>
                    <a:pt x="1464944" y="2376535"/>
                  </a:lnTo>
                  <a:lnTo>
                    <a:pt x="1519968" y="2416996"/>
                  </a:lnTo>
                  <a:lnTo>
                    <a:pt x="1546144" y="24280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"/>
            <p:cNvSpPr/>
            <p:nvPr/>
          </p:nvSpPr>
          <p:spPr>
            <a:xfrm>
              <a:off x="1860128" y="1524647"/>
              <a:ext cx="1151378" cy="2535385"/>
            </a:xfrm>
            <a:custGeom>
              <a:avLst/>
              <a:gdLst/>
              <a:ahLst/>
              <a:cxnLst/>
              <a:rect l="0" t="0" r="0" b="0"/>
              <a:pathLst>
                <a:path w="1151378" h="2535385">
                  <a:moveTo>
                    <a:pt x="21060" y="642291"/>
                  </a:moveTo>
                  <a:lnTo>
                    <a:pt x="21060" y="635970"/>
                  </a:lnTo>
                  <a:lnTo>
                    <a:pt x="2074" y="586126"/>
                  </a:lnTo>
                  <a:lnTo>
                    <a:pt x="0" y="535544"/>
                  </a:lnTo>
                  <a:lnTo>
                    <a:pt x="4203" y="488573"/>
                  </a:lnTo>
                  <a:lnTo>
                    <a:pt x="14007" y="435349"/>
                  </a:lnTo>
                  <a:lnTo>
                    <a:pt x="31611" y="388123"/>
                  </a:lnTo>
                  <a:lnTo>
                    <a:pt x="59905" y="334295"/>
                  </a:lnTo>
                  <a:lnTo>
                    <a:pt x="87103" y="282774"/>
                  </a:lnTo>
                  <a:lnTo>
                    <a:pt x="118239" y="233995"/>
                  </a:lnTo>
                  <a:lnTo>
                    <a:pt x="158920" y="186028"/>
                  </a:lnTo>
                  <a:lnTo>
                    <a:pt x="210809" y="144622"/>
                  </a:lnTo>
                  <a:lnTo>
                    <a:pt x="268075" y="107219"/>
                  </a:lnTo>
                  <a:lnTo>
                    <a:pt x="326936" y="71001"/>
                  </a:lnTo>
                  <a:lnTo>
                    <a:pt x="369994" y="50599"/>
                  </a:lnTo>
                  <a:lnTo>
                    <a:pt x="414267" y="32712"/>
                  </a:lnTo>
                  <a:lnTo>
                    <a:pt x="455992" y="15943"/>
                  </a:lnTo>
                  <a:lnTo>
                    <a:pt x="500113" y="6726"/>
                  </a:lnTo>
                  <a:lnTo>
                    <a:pt x="546180" y="2630"/>
                  </a:lnTo>
                  <a:lnTo>
                    <a:pt x="593113" y="810"/>
                  </a:lnTo>
                  <a:lnTo>
                    <a:pt x="636903" y="0"/>
                  </a:lnTo>
                  <a:lnTo>
                    <a:pt x="679736" y="2287"/>
                  </a:lnTo>
                  <a:lnTo>
                    <a:pt x="725232" y="12122"/>
                  </a:lnTo>
                  <a:lnTo>
                    <a:pt x="768382" y="25313"/>
                  </a:lnTo>
                  <a:lnTo>
                    <a:pt x="809609" y="41318"/>
                  </a:lnTo>
                  <a:lnTo>
                    <a:pt x="849981" y="61660"/>
                  </a:lnTo>
                  <a:lnTo>
                    <a:pt x="889972" y="83931"/>
                  </a:lnTo>
                  <a:lnTo>
                    <a:pt x="946147" y="122309"/>
                  </a:lnTo>
                  <a:lnTo>
                    <a:pt x="992778" y="170722"/>
                  </a:lnTo>
                  <a:lnTo>
                    <a:pt x="1019142" y="209132"/>
                  </a:lnTo>
                  <a:lnTo>
                    <a:pt x="1044089" y="252661"/>
                  </a:lnTo>
                  <a:lnTo>
                    <a:pt x="1068406" y="298466"/>
                  </a:lnTo>
                  <a:lnTo>
                    <a:pt x="1091120" y="345281"/>
                  </a:lnTo>
                  <a:lnTo>
                    <a:pt x="1110034" y="392547"/>
                  </a:lnTo>
                  <a:lnTo>
                    <a:pt x="1123732" y="443540"/>
                  </a:lnTo>
                  <a:lnTo>
                    <a:pt x="1134230" y="497072"/>
                  </a:lnTo>
                  <a:lnTo>
                    <a:pt x="1143306" y="551731"/>
                  </a:lnTo>
                  <a:lnTo>
                    <a:pt x="1148221" y="606893"/>
                  </a:lnTo>
                  <a:lnTo>
                    <a:pt x="1150406" y="662277"/>
                  </a:lnTo>
                  <a:lnTo>
                    <a:pt x="1151377" y="717760"/>
                  </a:lnTo>
                  <a:lnTo>
                    <a:pt x="1148281" y="776815"/>
                  </a:lnTo>
                  <a:lnTo>
                    <a:pt x="1145603" y="807380"/>
                  </a:lnTo>
                  <a:lnTo>
                    <a:pt x="1141172" y="838340"/>
                  </a:lnTo>
                  <a:lnTo>
                    <a:pt x="1135572" y="869563"/>
                  </a:lnTo>
                  <a:lnTo>
                    <a:pt x="1129192" y="900962"/>
                  </a:lnTo>
                  <a:lnTo>
                    <a:pt x="1122294" y="932477"/>
                  </a:lnTo>
                  <a:lnTo>
                    <a:pt x="1115049" y="964071"/>
                  </a:lnTo>
                  <a:lnTo>
                    <a:pt x="1107573" y="995717"/>
                  </a:lnTo>
                  <a:lnTo>
                    <a:pt x="1098621" y="1027398"/>
                  </a:lnTo>
                  <a:lnTo>
                    <a:pt x="1088684" y="1059102"/>
                  </a:lnTo>
                  <a:lnTo>
                    <a:pt x="1078090" y="1090821"/>
                  </a:lnTo>
                  <a:lnTo>
                    <a:pt x="1068382" y="1121228"/>
                  </a:lnTo>
                  <a:lnTo>
                    <a:pt x="1050540" y="1179707"/>
                  </a:lnTo>
                  <a:lnTo>
                    <a:pt x="1040755" y="1209589"/>
                  </a:lnTo>
                  <a:lnTo>
                    <a:pt x="1030262" y="1240094"/>
                  </a:lnTo>
                  <a:lnTo>
                    <a:pt x="1019299" y="1271013"/>
                  </a:lnTo>
                  <a:lnTo>
                    <a:pt x="1008021" y="1302210"/>
                  </a:lnTo>
                  <a:lnTo>
                    <a:pt x="996534" y="1333591"/>
                  </a:lnTo>
                  <a:lnTo>
                    <a:pt x="984907" y="1365095"/>
                  </a:lnTo>
                  <a:lnTo>
                    <a:pt x="973187" y="1396681"/>
                  </a:lnTo>
                  <a:lnTo>
                    <a:pt x="961405" y="1428322"/>
                  </a:lnTo>
                  <a:lnTo>
                    <a:pt x="949581" y="1459999"/>
                  </a:lnTo>
                  <a:lnTo>
                    <a:pt x="937730" y="1490377"/>
                  </a:lnTo>
                  <a:lnTo>
                    <a:pt x="913979" y="1548825"/>
                  </a:lnTo>
                  <a:lnTo>
                    <a:pt x="886666" y="1605671"/>
                  </a:lnTo>
                  <a:lnTo>
                    <a:pt x="858211" y="1663126"/>
                  </a:lnTo>
                  <a:lnTo>
                    <a:pt x="845067" y="1693264"/>
                  </a:lnTo>
                  <a:lnTo>
                    <a:pt x="818556" y="1752327"/>
                  </a:lnTo>
                  <a:lnTo>
                    <a:pt x="789134" y="1805036"/>
                  </a:lnTo>
                  <a:lnTo>
                    <a:pt x="761947" y="1858448"/>
                  </a:lnTo>
                  <a:lnTo>
                    <a:pt x="735312" y="1911732"/>
                  </a:lnTo>
                  <a:lnTo>
                    <a:pt x="705835" y="1961872"/>
                  </a:lnTo>
                  <a:lnTo>
                    <a:pt x="675095" y="2010615"/>
                  </a:lnTo>
                  <a:lnTo>
                    <a:pt x="645117" y="2058737"/>
                  </a:lnTo>
                  <a:lnTo>
                    <a:pt x="618564" y="2106583"/>
                  </a:lnTo>
                  <a:lnTo>
                    <a:pt x="590006" y="2150778"/>
                  </a:lnTo>
                  <a:lnTo>
                    <a:pt x="547706" y="2209319"/>
                  </a:lnTo>
                  <a:lnTo>
                    <a:pt x="510037" y="2263706"/>
                  </a:lnTo>
                  <a:lnTo>
                    <a:pt x="473740" y="2318185"/>
                  </a:lnTo>
                  <a:lnTo>
                    <a:pt x="425920" y="2377681"/>
                  </a:lnTo>
                  <a:lnTo>
                    <a:pt x="386439" y="2427651"/>
                  </a:lnTo>
                  <a:lnTo>
                    <a:pt x="336453" y="2481363"/>
                  </a:lnTo>
                  <a:lnTo>
                    <a:pt x="282997" y="25353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SMARTInkShape-Group2"/>
          <p:cNvGrpSpPr/>
          <p:nvPr/>
        </p:nvGrpSpPr>
        <p:grpSpPr>
          <a:xfrm>
            <a:off x="5883168" y="1455970"/>
            <a:ext cx="2564367" cy="2735031"/>
            <a:chOff x="5883168" y="1455970"/>
            <a:chExt cx="2564367" cy="2735031"/>
          </a:xfrm>
        </p:grpSpPr>
        <p:sp>
          <p:nvSpPr>
            <p:cNvPr id="7" name="SMARTInkShape-3"/>
            <p:cNvSpPr/>
            <p:nvPr/>
          </p:nvSpPr>
          <p:spPr>
            <a:xfrm>
              <a:off x="5883168" y="1514670"/>
              <a:ext cx="1593958" cy="2589726"/>
            </a:xfrm>
            <a:custGeom>
              <a:avLst/>
              <a:gdLst/>
              <a:ahLst/>
              <a:cxnLst/>
              <a:rect l="0" t="0" r="0" b="0"/>
              <a:pathLst>
                <a:path w="1593958" h="2589726">
                  <a:moveTo>
                    <a:pt x="1439176" y="449861"/>
                  </a:moveTo>
                  <a:lnTo>
                    <a:pt x="1437853" y="394473"/>
                  </a:lnTo>
                  <a:lnTo>
                    <a:pt x="1429671" y="348636"/>
                  </a:lnTo>
                  <a:lnTo>
                    <a:pt x="1415054" y="296252"/>
                  </a:lnTo>
                  <a:lnTo>
                    <a:pt x="1399427" y="241366"/>
                  </a:lnTo>
                  <a:lnTo>
                    <a:pt x="1381243" y="201554"/>
                  </a:lnTo>
                  <a:lnTo>
                    <a:pt x="1340566" y="152545"/>
                  </a:lnTo>
                  <a:lnTo>
                    <a:pt x="1282947" y="104647"/>
                  </a:lnTo>
                  <a:lnTo>
                    <a:pt x="1232813" y="72409"/>
                  </a:lnTo>
                  <a:lnTo>
                    <a:pt x="1176065" y="46100"/>
                  </a:lnTo>
                  <a:lnTo>
                    <a:pt x="1135707" y="30964"/>
                  </a:lnTo>
                  <a:lnTo>
                    <a:pt x="1091311" y="19827"/>
                  </a:lnTo>
                  <a:lnTo>
                    <a:pt x="1041594" y="10468"/>
                  </a:lnTo>
                  <a:lnTo>
                    <a:pt x="988629" y="3221"/>
                  </a:lnTo>
                  <a:lnTo>
                    <a:pt x="934221" y="0"/>
                  </a:lnTo>
                  <a:lnTo>
                    <a:pt x="879171" y="2097"/>
                  </a:lnTo>
                  <a:lnTo>
                    <a:pt x="822514" y="7438"/>
                  </a:lnTo>
                  <a:lnTo>
                    <a:pt x="792589" y="10715"/>
                  </a:lnTo>
                  <a:lnTo>
                    <a:pt x="762056" y="14222"/>
                  </a:lnTo>
                  <a:lnTo>
                    <a:pt x="731116" y="20529"/>
                  </a:lnTo>
                  <a:lnTo>
                    <a:pt x="699907" y="28702"/>
                  </a:lnTo>
                  <a:lnTo>
                    <a:pt x="668517" y="38120"/>
                  </a:lnTo>
                  <a:lnTo>
                    <a:pt x="637008" y="48367"/>
                  </a:lnTo>
                  <a:lnTo>
                    <a:pt x="605418" y="59167"/>
                  </a:lnTo>
                  <a:lnTo>
                    <a:pt x="573774" y="70336"/>
                  </a:lnTo>
                  <a:lnTo>
                    <a:pt x="543419" y="81751"/>
                  </a:lnTo>
                  <a:lnTo>
                    <a:pt x="484996" y="105017"/>
                  </a:lnTo>
                  <a:lnTo>
                    <a:pt x="455128" y="119423"/>
                  </a:lnTo>
                  <a:lnTo>
                    <a:pt x="424634" y="135642"/>
                  </a:lnTo>
                  <a:lnTo>
                    <a:pt x="365175" y="169979"/>
                  </a:lnTo>
                  <a:lnTo>
                    <a:pt x="312290" y="202879"/>
                  </a:lnTo>
                  <a:lnTo>
                    <a:pt x="262327" y="245723"/>
                  </a:lnTo>
                  <a:lnTo>
                    <a:pt x="214986" y="294310"/>
                  </a:lnTo>
                  <a:lnTo>
                    <a:pt x="171897" y="342363"/>
                  </a:lnTo>
                  <a:lnTo>
                    <a:pt x="134226" y="390178"/>
                  </a:lnTo>
                  <a:lnTo>
                    <a:pt x="101167" y="437887"/>
                  </a:lnTo>
                  <a:lnTo>
                    <a:pt x="73244" y="485550"/>
                  </a:lnTo>
                  <a:lnTo>
                    <a:pt x="51133" y="536719"/>
                  </a:lnTo>
                  <a:lnTo>
                    <a:pt x="32486" y="589007"/>
                  </a:lnTo>
                  <a:lnTo>
                    <a:pt x="15380" y="638704"/>
                  </a:lnTo>
                  <a:lnTo>
                    <a:pt x="6013" y="690777"/>
                  </a:lnTo>
                  <a:lnTo>
                    <a:pt x="1850" y="743466"/>
                  </a:lnTo>
                  <a:lnTo>
                    <a:pt x="0" y="793342"/>
                  </a:lnTo>
                  <a:lnTo>
                    <a:pt x="2705" y="845495"/>
                  </a:lnTo>
                  <a:lnTo>
                    <a:pt x="9641" y="899542"/>
                  </a:lnTo>
                  <a:lnTo>
                    <a:pt x="21542" y="954431"/>
                  </a:lnTo>
                  <a:lnTo>
                    <a:pt x="35651" y="1009694"/>
                  </a:lnTo>
                  <a:lnTo>
                    <a:pt x="52064" y="1063801"/>
                  </a:lnTo>
                  <a:lnTo>
                    <a:pt x="72588" y="1114307"/>
                  </a:lnTo>
                  <a:lnTo>
                    <a:pt x="98466" y="1166740"/>
                  </a:lnTo>
                  <a:lnTo>
                    <a:pt x="127607" y="1220911"/>
                  </a:lnTo>
                  <a:lnTo>
                    <a:pt x="158197" y="1275856"/>
                  </a:lnTo>
                  <a:lnTo>
                    <a:pt x="196488" y="1327616"/>
                  </a:lnTo>
                  <a:lnTo>
                    <a:pt x="238641" y="1377078"/>
                  </a:lnTo>
                  <a:lnTo>
                    <a:pt x="279424" y="1425520"/>
                  </a:lnTo>
                  <a:lnTo>
                    <a:pt x="326654" y="1477036"/>
                  </a:lnTo>
                  <a:lnTo>
                    <a:pt x="378513" y="1530800"/>
                  </a:lnTo>
                  <a:lnTo>
                    <a:pt x="432429" y="1585563"/>
                  </a:lnTo>
                  <a:lnTo>
                    <a:pt x="487261" y="1637243"/>
                  </a:lnTo>
                  <a:lnTo>
                    <a:pt x="542499" y="1687993"/>
                  </a:lnTo>
                  <a:lnTo>
                    <a:pt x="597916" y="1741416"/>
                  </a:lnTo>
                  <a:lnTo>
                    <a:pt x="656943" y="1792500"/>
                  </a:lnTo>
                  <a:lnTo>
                    <a:pt x="687499" y="1817235"/>
                  </a:lnTo>
                  <a:lnTo>
                    <a:pt x="746146" y="1869413"/>
                  </a:lnTo>
                  <a:lnTo>
                    <a:pt x="803079" y="1922148"/>
                  </a:lnTo>
                  <a:lnTo>
                    <a:pt x="859251" y="1972044"/>
                  </a:lnTo>
                  <a:lnTo>
                    <a:pt x="915084" y="2020679"/>
                  </a:lnTo>
                  <a:lnTo>
                    <a:pt x="970767" y="2068752"/>
                  </a:lnTo>
                  <a:lnTo>
                    <a:pt x="1026383" y="2116577"/>
                  </a:lnTo>
                  <a:lnTo>
                    <a:pt x="1074913" y="2160763"/>
                  </a:lnTo>
                  <a:lnTo>
                    <a:pt x="1119854" y="2203772"/>
                  </a:lnTo>
                  <a:lnTo>
                    <a:pt x="1166287" y="2249346"/>
                  </a:lnTo>
                  <a:lnTo>
                    <a:pt x="1209853" y="2292531"/>
                  </a:lnTo>
                  <a:lnTo>
                    <a:pt x="1268040" y="2350504"/>
                  </a:lnTo>
                  <a:lnTo>
                    <a:pt x="1322323" y="2401195"/>
                  </a:lnTo>
                  <a:lnTo>
                    <a:pt x="1373243" y="2446201"/>
                  </a:lnTo>
                  <a:lnTo>
                    <a:pt x="1426005" y="2496964"/>
                  </a:lnTo>
                  <a:lnTo>
                    <a:pt x="1474645" y="2543886"/>
                  </a:lnTo>
                  <a:lnTo>
                    <a:pt x="1528072" y="2581980"/>
                  </a:lnTo>
                  <a:lnTo>
                    <a:pt x="1559883" y="2589725"/>
                  </a:lnTo>
                  <a:lnTo>
                    <a:pt x="1593957" y="25810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4"/>
            <p:cNvSpPr/>
            <p:nvPr/>
          </p:nvSpPr>
          <p:spPr>
            <a:xfrm>
              <a:off x="7322344" y="1455970"/>
              <a:ext cx="1120025" cy="527007"/>
            </a:xfrm>
            <a:custGeom>
              <a:avLst/>
              <a:gdLst/>
              <a:ahLst/>
              <a:cxnLst/>
              <a:rect l="0" t="0" r="0" b="0"/>
              <a:pathLst>
                <a:path w="1120025" h="527007">
                  <a:moveTo>
                    <a:pt x="0" y="496655"/>
                  </a:moveTo>
                  <a:lnTo>
                    <a:pt x="9505" y="438325"/>
                  </a:lnTo>
                  <a:lnTo>
                    <a:pt x="21631" y="386180"/>
                  </a:lnTo>
                  <a:lnTo>
                    <a:pt x="41393" y="341772"/>
                  </a:lnTo>
                  <a:lnTo>
                    <a:pt x="66651" y="289221"/>
                  </a:lnTo>
                  <a:lnTo>
                    <a:pt x="105150" y="240871"/>
                  </a:lnTo>
                  <a:lnTo>
                    <a:pt x="157913" y="184780"/>
                  </a:lnTo>
                  <a:lnTo>
                    <a:pt x="203334" y="138782"/>
                  </a:lnTo>
                  <a:lnTo>
                    <a:pt x="253834" y="95167"/>
                  </a:lnTo>
                  <a:lnTo>
                    <a:pt x="310689" y="60637"/>
                  </a:lnTo>
                  <a:lnTo>
                    <a:pt x="369428" y="33648"/>
                  </a:lnTo>
                  <a:lnTo>
                    <a:pt x="428724" y="12423"/>
                  </a:lnTo>
                  <a:lnTo>
                    <a:pt x="488185" y="1283"/>
                  </a:lnTo>
                  <a:lnTo>
                    <a:pt x="529180" y="0"/>
                  </a:lnTo>
                  <a:lnTo>
                    <a:pt x="573858" y="3840"/>
                  </a:lnTo>
                  <a:lnTo>
                    <a:pt x="616645" y="9956"/>
                  </a:lnTo>
                  <a:lnTo>
                    <a:pt x="657710" y="17084"/>
                  </a:lnTo>
                  <a:lnTo>
                    <a:pt x="716694" y="31180"/>
                  </a:lnTo>
                  <a:lnTo>
                    <a:pt x="769596" y="59316"/>
                  </a:lnTo>
                  <a:lnTo>
                    <a:pt x="825252" y="94111"/>
                  </a:lnTo>
                  <a:lnTo>
                    <a:pt x="875844" y="137347"/>
                  </a:lnTo>
                  <a:lnTo>
                    <a:pt x="924349" y="184994"/>
                  </a:lnTo>
                  <a:lnTo>
                    <a:pt x="972234" y="241739"/>
                  </a:lnTo>
                  <a:lnTo>
                    <a:pt x="1004045" y="285463"/>
                  </a:lnTo>
                  <a:lnTo>
                    <a:pt x="1032294" y="331355"/>
                  </a:lnTo>
                  <a:lnTo>
                    <a:pt x="1058079" y="378209"/>
                  </a:lnTo>
                  <a:lnTo>
                    <a:pt x="1082768" y="425492"/>
                  </a:lnTo>
                  <a:lnTo>
                    <a:pt x="1103442" y="476492"/>
                  </a:lnTo>
                  <a:lnTo>
                    <a:pt x="1120024" y="5270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5"/>
            <p:cNvSpPr/>
            <p:nvPr/>
          </p:nvSpPr>
          <p:spPr>
            <a:xfrm>
              <a:off x="7358063" y="2579621"/>
              <a:ext cx="1089472" cy="1611380"/>
            </a:xfrm>
            <a:custGeom>
              <a:avLst/>
              <a:gdLst/>
              <a:ahLst/>
              <a:cxnLst/>
              <a:rect l="0" t="0" r="0" b="0"/>
              <a:pathLst>
                <a:path w="1089472" h="1611380">
                  <a:moveTo>
                    <a:pt x="1089471" y="0"/>
                  </a:moveTo>
                  <a:lnTo>
                    <a:pt x="1086510" y="12478"/>
                  </a:lnTo>
                  <a:lnTo>
                    <a:pt x="1077559" y="44060"/>
                  </a:lnTo>
                  <a:lnTo>
                    <a:pt x="1067622" y="75697"/>
                  </a:lnTo>
                  <a:lnTo>
                    <a:pt x="1057030" y="107372"/>
                  </a:lnTo>
                  <a:lnTo>
                    <a:pt x="1044676" y="139073"/>
                  </a:lnTo>
                  <a:lnTo>
                    <a:pt x="1031149" y="170789"/>
                  </a:lnTo>
                  <a:lnTo>
                    <a:pt x="1016838" y="202517"/>
                  </a:lnTo>
                  <a:lnTo>
                    <a:pt x="1002007" y="234252"/>
                  </a:lnTo>
                  <a:lnTo>
                    <a:pt x="986828" y="265993"/>
                  </a:lnTo>
                  <a:lnTo>
                    <a:pt x="971416" y="297736"/>
                  </a:lnTo>
                  <a:lnTo>
                    <a:pt x="955850" y="329481"/>
                  </a:lnTo>
                  <a:lnTo>
                    <a:pt x="940181" y="361229"/>
                  </a:lnTo>
                  <a:lnTo>
                    <a:pt x="924444" y="392977"/>
                  </a:lnTo>
                  <a:lnTo>
                    <a:pt x="907337" y="424725"/>
                  </a:lnTo>
                  <a:lnTo>
                    <a:pt x="889319" y="456474"/>
                  </a:lnTo>
                  <a:lnTo>
                    <a:pt x="870692" y="488224"/>
                  </a:lnTo>
                  <a:lnTo>
                    <a:pt x="851658" y="518651"/>
                  </a:lnTo>
                  <a:lnTo>
                    <a:pt x="812872" y="577153"/>
                  </a:lnTo>
                  <a:lnTo>
                    <a:pt x="777113" y="634021"/>
                  </a:lnTo>
                  <a:lnTo>
                    <a:pt x="742258" y="688842"/>
                  </a:lnTo>
                  <a:lnTo>
                    <a:pt x="704719" y="739664"/>
                  </a:lnTo>
                  <a:lnTo>
                    <a:pt x="658930" y="792238"/>
                  </a:lnTo>
                  <a:lnTo>
                    <a:pt x="610358" y="846473"/>
                  </a:lnTo>
                  <a:lnTo>
                    <a:pt x="566721" y="901445"/>
                  </a:lnTo>
                  <a:lnTo>
                    <a:pt x="525279" y="953218"/>
                  </a:lnTo>
                  <a:lnTo>
                    <a:pt x="486134" y="1002686"/>
                  </a:lnTo>
                  <a:lnTo>
                    <a:pt x="451098" y="1051130"/>
                  </a:lnTo>
                  <a:lnTo>
                    <a:pt x="414359" y="1099119"/>
                  </a:lnTo>
                  <a:lnTo>
                    <a:pt x="377305" y="1145583"/>
                  </a:lnTo>
                  <a:lnTo>
                    <a:pt x="343198" y="1188282"/>
                  </a:lnTo>
                  <a:lnTo>
                    <a:pt x="310400" y="1229308"/>
                  </a:lnTo>
                  <a:lnTo>
                    <a:pt x="262185" y="1286065"/>
                  </a:lnTo>
                  <a:lnTo>
                    <a:pt x="217913" y="1336396"/>
                  </a:lnTo>
                  <a:lnTo>
                    <a:pt x="179661" y="1384823"/>
                  </a:lnTo>
                  <a:lnTo>
                    <a:pt x="131179" y="1442273"/>
                  </a:lnTo>
                  <a:lnTo>
                    <a:pt x="92890" y="1491839"/>
                  </a:lnTo>
                  <a:lnTo>
                    <a:pt x="51805" y="1545464"/>
                  </a:lnTo>
                  <a:lnTo>
                    <a:pt x="28068" y="1569647"/>
                  </a:lnTo>
                  <a:lnTo>
                    <a:pt x="14238" y="1578720"/>
                  </a:lnTo>
                  <a:lnTo>
                    <a:pt x="9492" y="1584315"/>
                  </a:lnTo>
                  <a:lnTo>
                    <a:pt x="0" y="16113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SMARTInkShape-6"/>
          <p:cNvSpPr/>
          <p:nvPr/>
        </p:nvSpPr>
        <p:spPr>
          <a:xfrm>
            <a:off x="3952875" y="1190625"/>
            <a:ext cx="676071" cy="3893345"/>
          </a:xfrm>
          <a:custGeom>
            <a:avLst/>
            <a:gdLst/>
            <a:ahLst/>
            <a:cxnLst/>
            <a:rect l="0" t="0" r="0" b="0"/>
            <a:pathLst>
              <a:path w="676071" h="3893345">
                <a:moveTo>
                  <a:pt x="511969" y="0"/>
                </a:moveTo>
                <a:lnTo>
                  <a:pt x="505648" y="6321"/>
                </a:lnTo>
                <a:lnTo>
                  <a:pt x="483981" y="61131"/>
                </a:lnTo>
                <a:lnTo>
                  <a:pt x="464317" y="119273"/>
                </a:lnTo>
                <a:lnTo>
                  <a:pt x="442143" y="173050"/>
                </a:lnTo>
                <a:lnTo>
                  <a:pt x="419989" y="218990"/>
                </a:lnTo>
                <a:lnTo>
                  <a:pt x="396668" y="272437"/>
                </a:lnTo>
                <a:lnTo>
                  <a:pt x="366681" y="323845"/>
                </a:lnTo>
                <a:lnTo>
                  <a:pt x="332660" y="378911"/>
                </a:lnTo>
                <a:lnTo>
                  <a:pt x="297444" y="437119"/>
                </a:lnTo>
                <a:lnTo>
                  <a:pt x="261875" y="489938"/>
                </a:lnTo>
                <a:lnTo>
                  <a:pt x="226200" y="545423"/>
                </a:lnTo>
                <a:lnTo>
                  <a:pt x="196815" y="603755"/>
                </a:lnTo>
                <a:lnTo>
                  <a:pt x="171352" y="656610"/>
                </a:lnTo>
                <a:lnTo>
                  <a:pt x="140367" y="712372"/>
                </a:lnTo>
                <a:lnTo>
                  <a:pt x="115808" y="767322"/>
                </a:lnTo>
                <a:lnTo>
                  <a:pt x="102006" y="798525"/>
                </a:lnTo>
                <a:lnTo>
                  <a:pt x="102400" y="802225"/>
                </a:lnTo>
                <a:lnTo>
                  <a:pt x="103985" y="804692"/>
                </a:lnTo>
                <a:lnTo>
                  <a:pt x="105042" y="805013"/>
                </a:lnTo>
                <a:lnTo>
                  <a:pt x="105747" y="803905"/>
                </a:lnTo>
                <a:lnTo>
                  <a:pt x="106217" y="801843"/>
                </a:lnTo>
                <a:lnTo>
                  <a:pt x="145887" y="762935"/>
                </a:lnTo>
                <a:lnTo>
                  <a:pt x="205153" y="710929"/>
                </a:lnTo>
                <a:lnTo>
                  <a:pt x="262299" y="663895"/>
                </a:lnTo>
                <a:lnTo>
                  <a:pt x="321516" y="623240"/>
                </a:lnTo>
                <a:lnTo>
                  <a:pt x="371583" y="586954"/>
                </a:lnTo>
                <a:lnTo>
                  <a:pt x="429691" y="562153"/>
                </a:lnTo>
                <a:lnTo>
                  <a:pt x="443640" y="560352"/>
                </a:lnTo>
                <a:lnTo>
                  <a:pt x="446572" y="564068"/>
                </a:lnTo>
                <a:lnTo>
                  <a:pt x="450700" y="588260"/>
                </a:lnTo>
                <a:lnTo>
                  <a:pt x="450600" y="620563"/>
                </a:lnTo>
                <a:lnTo>
                  <a:pt x="439384" y="670562"/>
                </a:lnTo>
                <a:lnTo>
                  <a:pt x="424757" y="715504"/>
                </a:lnTo>
                <a:lnTo>
                  <a:pt x="403667" y="762334"/>
                </a:lnTo>
                <a:lnTo>
                  <a:pt x="377133" y="813252"/>
                </a:lnTo>
                <a:lnTo>
                  <a:pt x="344136" y="870231"/>
                </a:lnTo>
                <a:lnTo>
                  <a:pt x="312751" y="929006"/>
                </a:lnTo>
                <a:lnTo>
                  <a:pt x="292459" y="969839"/>
                </a:lnTo>
                <a:lnTo>
                  <a:pt x="265801" y="1014446"/>
                </a:lnTo>
                <a:lnTo>
                  <a:pt x="243370" y="1057202"/>
                </a:lnTo>
                <a:lnTo>
                  <a:pt x="212339" y="1114932"/>
                </a:lnTo>
                <a:lnTo>
                  <a:pt x="178009" y="1169079"/>
                </a:lnTo>
                <a:lnTo>
                  <a:pt x="146229" y="1223488"/>
                </a:lnTo>
                <a:lnTo>
                  <a:pt x="111788" y="1282959"/>
                </a:lnTo>
                <a:lnTo>
                  <a:pt x="84476" y="1341494"/>
                </a:lnTo>
                <a:lnTo>
                  <a:pt x="75301" y="1368060"/>
                </a:lnTo>
                <a:lnTo>
                  <a:pt x="74013" y="1376383"/>
                </a:lnTo>
                <a:lnTo>
                  <a:pt x="74478" y="1381933"/>
                </a:lnTo>
                <a:lnTo>
                  <a:pt x="76110" y="1385632"/>
                </a:lnTo>
                <a:lnTo>
                  <a:pt x="78522" y="1388098"/>
                </a:lnTo>
                <a:lnTo>
                  <a:pt x="82775" y="1388420"/>
                </a:lnTo>
                <a:lnTo>
                  <a:pt x="94556" y="1385249"/>
                </a:lnTo>
                <a:lnTo>
                  <a:pt x="153775" y="1346341"/>
                </a:lnTo>
                <a:lnTo>
                  <a:pt x="208528" y="1313841"/>
                </a:lnTo>
                <a:lnTo>
                  <a:pt x="262118" y="1281943"/>
                </a:lnTo>
                <a:lnTo>
                  <a:pt x="318760" y="1250163"/>
                </a:lnTo>
                <a:lnTo>
                  <a:pt x="374879" y="1224728"/>
                </a:lnTo>
                <a:lnTo>
                  <a:pt x="430302" y="1212265"/>
                </a:lnTo>
                <a:lnTo>
                  <a:pt x="470260" y="1204454"/>
                </a:lnTo>
                <a:lnTo>
                  <a:pt x="495495" y="1209421"/>
                </a:lnTo>
                <a:lnTo>
                  <a:pt x="511703" y="1222791"/>
                </a:lnTo>
                <a:lnTo>
                  <a:pt x="519729" y="1231913"/>
                </a:lnTo>
                <a:lnTo>
                  <a:pt x="525119" y="1259687"/>
                </a:lnTo>
                <a:lnTo>
                  <a:pt x="520716" y="1308984"/>
                </a:lnTo>
                <a:lnTo>
                  <a:pt x="511888" y="1341125"/>
                </a:lnTo>
                <a:lnTo>
                  <a:pt x="485927" y="1390293"/>
                </a:lnTo>
                <a:lnTo>
                  <a:pt x="459568" y="1446166"/>
                </a:lnTo>
                <a:lnTo>
                  <a:pt x="425887" y="1504613"/>
                </a:lnTo>
                <a:lnTo>
                  <a:pt x="397863" y="1544046"/>
                </a:lnTo>
                <a:lnTo>
                  <a:pt x="364241" y="1587149"/>
                </a:lnTo>
                <a:lnTo>
                  <a:pt x="328572" y="1631442"/>
                </a:lnTo>
                <a:lnTo>
                  <a:pt x="295081" y="1673175"/>
                </a:lnTo>
                <a:lnTo>
                  <a:pt x="262557" y="1717300"/>
                </a:lnTo>
                <a:lnTo>
                  <a:pt x="230463" y="1763369"/>
                </a:lnTo>
                <a:lnTo>
                  <a:pt x="198560" y="1810303"/>
                </a:lnTo>
                <a:lnTo>
                  <a:pt x="166742" y="1854093"/>
                </a:lnTo>
                <a:lnTo>
                  <a:pt x="122606" y="1912406"/>
                </a:lnTo>
                <a:lnTo>
                  <a:pt x="87922" y="1963198"/>
                </a:lnTo>
                <a:lnTo>
                  <a:pt x="52498" y="2021447"/>
                </a:lnTo>
                <a:lnTo>
                  <a:pt x="34370" y="2065327"/>
                </a:lnTo>
                <a:lnTo>
                  <a:pt x="32032" y="2085618"/>
                </a:lnTo>
                <a:lnTo>
                  <a:pt x="33261" y="2092880"/>
                </a:lnTo>
                <a:lnTo>
                  <a:pt x="36726" y="2097722"/>
                </a:lnTo>
                <a:lnTo>
                  <a:pt x="41682" y="2100950"/>
                </a:lnTo>
                <a:lnTo>
                  <a:pt x="47632" y="2103102"/>
                </a:lnTo>
                <a:lnTo>
                  <a:pt x="102062" y="2097051"/>
                </a:lnTo>
                <a:lnTo>
                  <a:pt x="153775" y="2083116"/>
                </a:lnTo>
                <a:lnTo>
                  <a:pt x="208528" y="2061304"/>
                </a:lnTo>
                <a:lnTo>
                  <a:pt x="254638" y="2045533"/>
                </a:lnTo>
                <a:lnTo>
                  <a:pt x="301814" y="2032482"/>
                </a:lnTo>
                <a:lnTo>
                  <a:pt x="349306" y="2020237"/>
                </a:lnTo>
                <a:lnTo>
                  <a:pt x="404578" y="1997387"/>
                </a:lnTo>
                <a:lnTo>
                  <a:pt x="450898" y="1991023"/>
                </a:lnTo>
                <a:lnTo>
                  <a:pt x="487032" y="1989535"/>
                </a:lnTo>
                <a:lnTo>
                  <a:pt x="518083" y="1999456"/>
                </a:lnTo>
                <a:lnTo>
                  <a:pt x="541144" y="2015772"/>
                </a:lnTo>
                <a:lnTo>
                  <a:pt x="551394" y="2031843"/>
                </a:lnTo>
                <a:lnTo>
                  <a:pt x="550844" y="2074728"/>
                </a:lnTo>
                <a:lnTo>
                  <a:pt x="535982" y="2123006"/>
                </a:lnTo>
                <a:lnTo>
                  <a:pt x="508500" y="2170825"/>
                </a:lnTo>
                <a:lnTo>
                  <a:pt x="475223" y="2218507"/>
                </a:lnTo>
                <a:lnTo>
                  <a:pt x="440227" y="2272470"/>
                </a:lnTo>
                <a:lnTo>
                  <a:pt x="404723" y="2324031"/>
                </a:lnTo>
                <a:lnTo>
                  <a:pt x="362746" y="2379142"/>
                </a:lnTo>
                <a:lnTo>
                  <a:pt x="323116" y="2431043"/>
                </a:lnTo>
                <a:lnTo>
                  <a:pt x="286238" y="2479935"/>
                </a:lnTo>
                <a:lnTo>
                  <a:pt x="240867" y="2534358"/>
                </a:lnTo>
                <a:lnTo>
                  <a:pt x="205430" y="2589022"/>
                </a:lnTo>
                <a:lnTo>
                  <a:pt x="197135" y="2606325"/>
                </a:lnTo>
                <a:lnTo>
                  <a:pt x="191811" y="2632672"/>
                </a:lnTo>
                <a:lnTo>
                  <a:pt x="192697" y="2636177"/>
                </a:lnTo>
                <a:lnTo>
                  <a:pt x="194610" y="2638514"/>
                </a:lnTo>
                <a:lnTo>
                  <a:pt x="197209" y="2640072"/>
                </a:lnTo>
                <a:lnTo>
                  <a:pt x="226149" y="2635944"/>
                </a:lnTo>
                <a:lnTo>
                  <a:pt x="274558" y="2620021"/>
                </a:lnTo>
                <a:lnTo>
                  <a:pt x="332487" y="2600443"/>
                </a:lnTo>
                <a:lnTo>
                  <a:pt x="389987" y="2583836"/>
                </a:lnTo>
                <a:lnTo>
                  <a:pt x="446275" y="2567817"/>
                </a:lnTo>
                <a:lnTo>
                  <a:pt x="492651" y="2555885"/>
                </a:lnTo>
                <a:lnTo>
                  <a:pt x="533585" y="2550292"/>
                </a:lnTo>
                <a:lnTo>
                  <a:pt x="582973" y="2556585"/>
                </a:lnTo>
                <a:lnTo>
                  <a:pt x="607026" y="2558396"/>
                </a:lnTo>
                <a:lnTo>
                  <a:pt x="649201" y="2578376"/>
                </a:lnTo>
                <a:lnTo>
                  <a:pt x="665565" y="2594980"/>
                </a:lnTo>
                <a:lnTo>
                  <a:pt x="669929" y="2603112"/>
                </a:lnTo>
                <a:lnTo>
                  <a:pt x="676070" y="2652480"/>
                </a:lnTo>
                <a:lnTo>
                  <a:pt x="671569" y="2704737"/>
                </a:lnTo>
                <a:lnTo>
                  <a:pt x="655537" y="2753735"/>
                </a:lnTo>
                <a:lnTo>
                  <a:pt x="627709" y="2808087"/>
                </a:lnTo>
                <a:lnTo>
                  <a:pt x="602214" y="2850090"/>
                </a:lnTo>
                <a:lnTo>
                  <a:pt x="573245" y="2895217"/>
                </a:lnTo>
                <a:lnTo>
                  <a:pt x="542730" y="2941732"/>
                </a:lnTo>
                <a:lnTo>
                  <a:pt x="508002" y="2988863"/>
                </a:lnTo>
                <a:lnTo>
                  <a:pt x="471841" y="3036269"/>
                </a:lnTo>
                <a:lnTo>
                  <a:pt x="438131" y="3083797"/>
                </a:lnTo>
                <a:lnTo>
                  <a:pt x="401982" y="3134906"/>
                </a:lnTo>
                <a:lnTo>
                  <a:pt x="363867" y="3188490"/>
                </a:lnTo>
                <a:lnTo>
                  <a:pt x="324879" y="3243173"/>
                </a:lnTo>
                <a:lnTo>
                  <a:pt x="289029" y="3298344"/>
                </a:lnTo>
                <a:lnTo>
                  <a:pt x="255457" y="3352410"/>
                </a:lnTo>
                <a:lnTo>
                  <a:pt x="222898" y="3402898"/>
                </a:lnTo>
                <a:lnTo>
                  <a:pt x="190788" y="3451795"/>
                </a:lnTo>
                <a:lnTo>
                  <a:pt x="158878" y="3499985"/>
                </a:lnTo>
                <a:lnTo>
                  <a:pt x="127057" y="3547861"/>
                </a:lnTo>
                <a:lnTo>
                  <a:pt x="102331" y="3592070"/>
                </a:lnTo>
                <a:lnTo>
                  <a:pt x="81199" y="3633767"/>
                </a:lnTo>
                <a:lnTo>
                  <a:pt x="49635" y="3693107"/>
                </a:lnTo>
                <a:lnTo>
                  <a:pt x="30729" y="3743468"/>
                </a:lnTo>
                <a:lnTo>
                  <a:pt x="12488" y="3800239"/>
                </a:lnTo>
                <a:lnTo>
                  <a:pt x="1645" y="3858740"/>
                </a:lnTo>
                <a:lnTo>
                  <a:pt x="0" y="3893344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SMARTInkShape-Group4"/>
          <p:cNvGrpSpPr/>
          <p:nvPr/>
        </p:nvGrpSpPr>
        <p:grpSpPr>
          <a:xfrm>
            <a:off x="739842" y="663281"/>
            <a:ext cx="1843815" cy="616152"/>
            <a:chOff x="739842" y="663281"/>
            <a:chExt cx="1843815" cy="616152"/>
          </a:xfrm>
        </p:grpSpPr>
        <p:sp>
          <p:nvSpPr>
            <p:cNvPr id="12" name="SMARTInkShape-7"/>
            <p:cNvSpPr/>
            <p:nvPr/>
          </p:nvSpPr>
          <p:spPr>
            <a:xfrm>
              <a:off x="833438" y="663281"/>
              <a:ext cx="381001" cy="428511"/>
            </a:xfrm>
            <a:custGeom>
              <a:avLst/>
              <a:gdLst/>
              <a:ahLst/>
              <a:cxnLst/>
              <a:rect l="0" t="0" r="0" b="0"/>
              <a:pathLst>
                <a:path w="381001" h="428511">
                  <a:moveTo>
                    <a:pt x="0" y="158250"/>
                  </a:moveTo>
                  <a:lnTo>
                    <a:pt x="12641" y="164571"/>
                  </a:lnTo>
                  <a:lnTo>
                    <a:pt x="16364" y="167756"/>
                  </a:lnTo>
                  <a:lnTo>
                    <a:pt x="20502" y="174822"/>
                  </a:lnTo>
                  <a:lnTo>
                    <a:pt x="23158" y="221300"/>
                  </a:lnTo>
                  <a:lnTo>
                    <a:pt x="24941" y="277914"/>
                  </a:lnTo>
                  <a:lnTo>
                    <a:pt x="31937" y="324234"/>
                  </a:lnTo>
                  <a:lnTo>
                    <a:pt x="34598" y="374706"/>
                  </a:lnTo>
                  <a:lnTo>
                    <a:pt x="35675" y="428510"/>
                  </a:lnTo>
                  <a:lnTo>
                    <a:pt x="35714" y="402566"/>
                  </a:lnTo>
                  <a:lnTo>
                    <a:pt x="27535" y="355559"/>
                  </a:lnTo>
                  <a:lnTo>
                    <a:pt x="24915" y="298733"/>
                  </a:lnTo>
                  <a:lnTo>
                    <a:pt x="24139" y="247206"/>
                  </a:lnTo>
                  <a:lnTo>
                    <a:pt x="23877" y="189443"/>
                  </a:lnTo>
                  <a:lnTo>
                    <a:pt x="27359" y="156909"/>
                  </a:lnTo>
                  <a:lnTo>
                    <a:pt x="34067" y="123002"/>
                  </a:lnTo>
                  <a:lnTo>
                    <a:pt x="35940" y="120199"/>
                  </a:lnTo>
                  <a:lnTo>
                    <a:pt x="38512" y="119654"/>
                  </a:lnTo>
                  <a:lnTo>
                    <a:pt x="41550" y="120613"/>
                  </a:lnTo>
                  <a:lnTo>
                    <a:pt x="52145" y="128284"/>
                  </a:lnTo>
                  <a:lnTo>
                    <a:pt x="80933" y="181906"/>
                  </a:lnTo>
                  <a:lnTo>
                    <a:pt x="105063" y="229657"/>
                  </a:lnTo>
                  <a:lnTo>
                    <a:pt x="151781" y="285963"/>
                  </a:lnTo>
                  <a:lnTo>
                    <a:pt x="160503" y="284244"/>
                  </a:lnTo>
                  <a:lnTo>
                    <a:pt x="166533" y="281934"/>
                  </a:lnTo>
                  <a:lnTo>
                    <a:pt x="176761" y="272311"/>
                  </a:lnTo>
                  <a:lnTo>
                    <a:pt x="200427" y="225613"/>
                  </a:lnTo>
                  <a:lnTo>
                    <a:pt x="216519" y="178063"/>
                  </a:lnTo>
                  <a:lnTo>
                    <a:pt x="229665" y="130460"/>
                  </a:lnTo>
                  <a:lnTo>
                    <a:pt x="254141" y="76473"/>
                  </a:lnTo>
                  <a:lnTo>
                    <a:pt x="277308" y="21902"/>
                  </a:lnTo>
                  <a:lnTo>
                    <a:pt x="289569" y="2610"/>
                  </a:lnTo>
                  <a:lnTo>
                    <a:pt x="292265" y="250"/>
                  </a:lnTo>
                  <a:lnTo>
                    <a:pt x="294062" y="0"/>
                  </a:lnTo>
                  <a:lnTo>
                    <a:pt x="295260" y="1157"/>
                  </a:lnTo>
                  <a:lnTo>
                    <a:pt x="303266" y="15425"/>
                  </a:lnTo>
                  <a:lnTo>
                    <a:pt x="309641" y="69821"/>
                  </a:lnTo>
                  <a:lnTo>
                    <a:pt x="318740" y="125055"/>
                  </a:lnTo>
                  <a:lnTo>
                    <a:pt x="320929" y="180209"/>
                  </a:lnTo>
                  <a:lnTo>
                    <a:pt x="327629" y="236194"/>
                  </a:lnTo>
                  <a:lnTo>
                    <a:pt x="334349" y="276677"/>
                  </a:lnTo>
                  <a:lnTo>
                    <a:pt x="342042" y="326072"/>
                  </a:lnTo>
                  <a:lnTo>
                    <a:pt x="346487" y="347932"/>
                  </a:lnTo>
                  <a:lnTo>
                    <a:pt x="381000" y="4082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8"/>
            <p:cNvSpPr/>
            <p:nvPr/>
          </p:nvSpPr>
          <p:spPr>
            <a:xfrm>
              <a:off x="1288435" y="785813"/>
              <a:ext cx="101944" cy="293996"/>
            </a:xfrm>
            <a:custGeom>
              <a:avLst/>
              <a:gdLst/>
              <a:ahLst/>
              <a:cxnLst/>
              <a:rect l="0" t="0" r="0" b="0"/>
              <a:pathLst>
                <a:path w="101944" h="293996">
                  <a:moveTo>
                    <a:pt x="45065" y="0"/>
                  </a:moveTo>
                  <a:lnTo>
                    <a:pt x="28493" y="56036"/>
                  </a:lnTo>
                  <a:lnTo>
                    <a:pt x="17077" y="100534"/>
                  </a:lnTo>
                  <a:lnTo>
                    <a:pt x="11637" y="147233"/>
                  </a:lnTo>
                  <a:lnTo>
                    <a:pt x="3704" y="194584"/>
                  </a:lnTo>
                  <a:lnTo>
                    <a:pt x="0" y="240303"/>
                  </a:lnTo>
                  <a:lnTo>
                    <a:pt x="4311" y="262905"/>
                  </a:lnTo>
                  <a:lnTo>
                    <a:pt x="14164" y="279124"/>
                  </a:lnTo>
                  <a:lnTo>
                    <a:pt x="26039" y="289419"/>
                  </a:lnTo>
                  <a:lnTo>
                    <a:pt x="35727" y="293995"/>
                  </a:lnTo>
                  <a:lnTo>
                    <a:pt x="51498" y="288973"/>
                  </a:lnTo>
                  <a:lnTo>
                    <a:pt x="61260" y="283930"/>
                  </a:lnTo>
                  <a:lnTo>
                    <a:pt x="75634" y="260687"/>
                  </a:lnTo>
                  <a:lnTo>
                    <a:pt x="95642" y="210831"/>
                  </a:lnTo>
                  <a:lnTo>
                    <a:pt x="101943" y="158600"/>
                  </a:lnTo>
                  <a:lnTo>
                    <a:pt x="99889" y="115468"/>
                  </a:lnTo>
                  <a:lnTo>
                    <a:pt x="91296" y="64198"/>
                  </a:lnTo>
                  <a:lnTo>
                    <a:pt x="76540" y="28703"/>
                  </a:lnTo>
                  <a:lnTo>
                    <a:pt x="72663" y="24427"/>
                  </a:lnTo>
                  <a:lnTo>
                    <a:pt x="56971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9"/>
            <p:cNvSpPr/>
            <p:nvPr/>
          </p:nvSpPr>
          <p:spPr>
            <a:xfrm>
              <a:off x="1488281" y="790784"/>
              <a:ext cx="166689" cy="280780"/>
            </a:xfrm>
            <a:custGeom>
              <a:avLst/>
              <a:gdLst/>
              <a:ahLst/>
              <a:cxnLst/>
              <a:rect l="0" t="0" r="0" b="0"/>
              <a:pathLst>
                <a:path w="166689" h="280780">
                  <a:moveTo>
                    <a:pt x="0" y="66466"/>
                  </a:moveTo>
                  <a:lnTo>
                    <a:pt x="10252" y="120112"/>
                  </a:lnTo>
                  <a:lnTo>
                    <a:pt x="21112" y="174415"/>
                  </a:lnTo>
                  <a:lnTo>
                    <a:pt x="23457" y="230612"/>
                  </a:lnTo>
                  <a:lnTo>
                    <a:pt x="23782" y="261338"/>
                  </a:lnTo>
                  <a:lnTo>
                    <a:pt x="23812" y="205109"/>
                  </a:lnTo>
                  <a:lnTo>
                    <a:pt x="30133" y="157669"/>
                  </a:lnTo>
                  <a:lnTo>
                    <a:pt x="34064" y="110099"/>
                  </a:lnTo>
                  <a:lnTo>
                    <a:pt x="43575" y="57446"/>
                  </a:lnTo>
                  <a:lnTo>
                    <a:pt x="53412" y="11806"/>
                  </a:lnTo>
                  <a:lnTo>
                    <a:pt x="60340" y="2485"/>
                  </a:lnTo>
                  <a:lnTo>
                    <a:pt x="64039" y="0"/>
                  </a:lnTo>
                  <a:lnTo>
                    <a:pt x="69151" y="2311"/>
                  </a:lnTo>
                  <a:lnTo>
                    <a:pt x="81887" y="15463"/>
                  </a:lnTo>
                  <a:lnTo>
                    <a:pt x="89311" y="31010"/>
                  </a:lnTo>
                  <a:lnTo>
                    <a:pt x="106718" y="81511"/>
                  </a:lnTo>
                  <a:lnTo>
                    <a:pt x="115405" y="129720"/>
                  </a:lnTo>
                  <a:lnTo>
                    <a:pt x="126523" y="183912"/>
                  </a:lnTo>
                  <a:lnTo>
                    <a:pt x="133619" y="236362"/>
                  </a:lnTo>
                  <a:lnTo>
                    <a:pt x="166688" y="2807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0"/>
            <p:cNvSpPr/>
            <p:nvPr/>
          </p:nvSpPr>
          <p:spPr>
            <a:xfrm>
              <a:off x="1726406" y="666750"/>
              <a:ext cx="59533" cy="428626"/>
            </a:xfrm>
            <a:custGeom>
              <a:avLst/>
              <a:gdLst/>
              <a:ahLst/>
              <a:cxnLst/>
              <a:rect l="0" t="0" r="0" b="0"/>
              <a:pathLst>
                <a:path w="59533" h="428626">
                  <a:moveTo>
                    <a:pt x="0" y="0"/>
                  </a:moveTo>
                  <a:lnTo>
                    <a:pt x="1323" y="52768"/>
                  </a:lnTo>
                  <a:lnTo>
                    <a:pt x="9506" y="101772"/>
                  </a:lnTo>
                  <a:lnTo>
                    <a:pt x="18986" y="150393"/>
                  </a:lnTo>
                  <a:lnTo>
                    <a:pt x="23705" y="198313"/>
                  </a:lnTo>
                  <a:lnTo>
                    <a:pt x="31571" y="248672"/>
                  </a:lnTo>
                  <a:lnTo>
                    <a:pt x="33876" y="290437"/>
                  </a:lnTo>
                  <a:lnTo>
                    <a:pt x="38428" y="331931"/>
                  </a:lnTo>
                  <a:lnTo>
                    <a:pt x="48428" y="381895"/>
                  </a:lnTo>
                  <a:lnTo>
                    <a:pt x="59532" y="428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1"/>
            <p:cNvSpPr/>
            <p:nvPr/>
          </p:nvSpPr>
          <p:spPr>
            <a:xfrm>
              <a:off x="1690688" y="827474"/>
              <a:ext cx="285751" cy="252928"/>
            </a:xfrm>
            <a:custGeom>
              <a:avLst/>
              <a:gdLst/>
              <a:ahLst/>
              <a:cxnLst/>
              <a:rect l="0" t="0" r="0" b="0"/>
              <a:pathLst>
                <a:path w="285751" h="252928">
                  <a:moveTo>
                    <a:pt x="0" y="101214"/>
                  </a:moveTo>
                  <a:lnTo>
                    <a:pt x="0" y="94893"/>
                  </a:lnTo>
                  <a:lnTo>
                    <a:pt x="37074" y="62975"/>
                  </a:lnTo>
                  <a:lnTo>
                    <a:pt x="94513" y="28921"/>
                  </a:lnTo>
                  <a:lnTo>
                    <a:pt x="145407" y="987"/>
                  </a:lnTo>
                  <a:lnTo>
                    <a:pt x="149854" y="0"/>
                  </a:lnTo>
                  <a:lnTo>
                    <a:pt x="154142" y="665"/>
                  </a:lnTo>
                  <a:lnTo>
                    <a:pt x="158324" y="2431"/>
                  </a:lnTo>
                  <a:lnTo>
                    <a:pt x="159789" y="8900"/>
                  </a:lnTo>
                  <a:lnTo>
                    <a:pt x="155702" y="65620"/>
                  </a:lnTo>
                  <a:lnTo>
                    <a:pt x="145457" y="121327"/>
                  </a:lnTo>
                  <a:lnTo>
                    <a:pt x="134222" y="178976"/>
                  </a:lnTo>
                  <a:lnTo>
                    <a:pt x="131611" y="227993"/>
                  </a:lnTo>
                  <a:lnTo>
                    <a:pt x="134782" y="240463"/>
                  </a:lnTo>
                  <a:lnTo>
                    <a:pt x="137479" y="245640"/>
                  </a:lnTo>
                  <a:lnTo>
                    <a:pt x="141924" y="249092"/>
                  </a:lnTo>
                  <a:lnTo>
                    <a:pt x="153917" y="252927"/>
                  </a:lnTo>
                  <a:lnTo>
                    <a:pt x="158174" y="252626"/>
                  </a:lnTo>
                  <a:lnTo>
                    <a:pt x="161011" y="251103"/>
                  </a:lnTo>
                  <a:lnTo>
                    <a:pt x="178207" y="220192"/>
                  </a:lnTo>
                  <a:lnTo>
                    <a:pt x="196254" y="172634"/>
                  </a:lnTo>
                  <a:lnTo>
                    <a:pt x="201596" y="113118"/>
                  </a:lnTo>
                  <a:lnTo>
                    <a:pt x="212586" y="54323"/>
                  </a:lnTo>
                  <a:lnTo>
                    <a:pt x="214160" y="32541"/>
                  </a:lnTo>
                  <a:lnTo>
                    <a:pt x="215626" y="86919"/>
                  </a:lnTo>
                  <a:lnTo>
                    <a:pt x="227262" y="134354"/>
                  </a:lnTo>
                  <a:lnTo>
                    <a:pt x="241961" y="180265"/>
                  </a:lnTo>
                  <a:lnTo>
                    <a:pt x="255705" y="203816"/>
                  </a:lnTo>
                  <a:lnTo>
                    <a:pt x="285750" y="2321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2"/>
            <p:cNvSpPr/>
            <p:nvPr/>
          </p:nvSpPr>
          <p:spPr>
            <a:xfrm>
              <a:off x="2014562" y="797719"/>
              <a:ext cx="122833" cy="481714"/>
            </a:xfrm>
            <a:custGeom>
              <a:avLst/>
              <a:gdLst/>
              <a:ahLst/>
              <a:cxnLst/>
              <a:rect l="0" t="0" r="0" b="0"/>
              <a:pathLst>
                <a:path w="122833" h="481714">
                  <a:moveTo>
                    <a:pt x="92844" y="0"/>
                  </a:moveTo>
                  <a:lnTo>
                    <a:pt x="82016" y="13474"/>
                  </a:lnTo>
                  <a:lnTo>
                    <a:pt x="55771" y="62977"/>
                  </a:lnTo>
                  <a:lnTo>
                    <a:pt x="26765" y="121672"/>
                  </a:lnTo>
                  <a:lnTo>
                    <a:pt x="5715" y="172617"/>
                  </a:lnTo>
                  <a:lnTo>
                    <a:pt x="0" y="197842"/>
                  </a:lnTo>
                  <a:lnTo>
                    <a:pt x="2191" y="210520"/>
                  </a:lnTo>
                  <a:lnTo>
                    <a:pt x="4628" y="215753"/>
                  </a:lnTo>
                  <a:lnTo>
                    <a:pt x="8898" y="217918"/>
                  </a:lnTo>
                  <a:lnTo>
                    <a:pt x="20698" y="216797"/>
                  </a:lnTo>
                  <a:lnTo>
                    <a:pt x="42216" y="208728"/>
                  </a:lnTo>
                  <a:lnTo>
                    <a:pt x="65349" y="185317"/>
                  </a:lnTo>
                  <a:lnTo>
                    <a:pt x="74010" y="167912"/>
                  </a:lnTo>
                  <a:lnTo>
                    <a:pt x="89754" y="109746"/>
                  </a:lnTo>
                  <a:lnTo>
                    <a:pt x="100620" y="52767"/>
                  </a:lnTo>
                  <a:lnTo>
                    <a:pt x="104207" y="27887"/>
                  </a:lnTo>
                  <a:lnTo>
                    <a:pt x="104679" y="73787"/>
                  </a:lnTo>
                  <a:lnTo>
                    <a:pt x="104729" y="128137"/>
                  </a:lnTo>
                  <a:lnTo>
                    <a:pt x="104744" y="177754"/>
                  </a:lnTo>
                  <a:lnTo>
                    <a:pt x="108276" y="225970"/>
                  </a:lnTo>
                  <a:lnTo>
                    <a:pt x="114174" y="273770"/>
                  </a:lnTo>
                  <a:lnTo>
                    <a:pt x="115921" y="321447"/>
                  </a:lnTo>
                  <a:lnTo>
                    <a:pt x="122832" y="378644"/>
                  </a:lnTo>
                  <a:lnTo>
                    <a:pt x="120544" y="428662"/>
                  </a:lnTo>
                  <a:lnTo>
                    <a:pt x="111488" y="466412"/>
                  </a:lnTo>
                  <a:lnTo>
                    <a:pt x="104217" y="478492"/>
                  </a:lnTo>
                  <a:lnTo>
                    <a:pt x="100426" y="481713"/>
                  </a:lnTo>
                  <a:lnTo>
                    <a:pt x="95253" y="479892"/>
                  </a:lnTo>
                  <a:lnTo>
                    <a:pt x="45219" y="428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3"/>
            <p:cNvSpPr/>
            <p:nvPr/>
          </p:nvSpPr>
          <p:spPr>
            <a:xfrm>
              <a:off x="2143125" y="833438"/>
              <a:ext cx="142876" cy="222034"/>
            </a:xfrm>
            <a:custGeom>
              <a:avLst/>
              <a:gdLst/>
              <a:ahLst/>
              <a:cxnLst/>
              <a:rect l="0" t="0" r="0" b="0"/>
              <a:pathLst>
                <a:path w="142876" h="222034">
                  <a:moveTo>
                    <a:pt x="0" y="11906"/>
                  </a:moveTo>
                  <a:lnTo>
                    <a:pt x="1323" y="41719"/>
                  </a:lnTo>
                  <a:lnTo>
                    <a:pt x="9424" y="82422"/>
                  </a:lnTo>
                  <a:lnTo>
                    <a:pt x="17737" y="140341"/>
                  </a:lnTo>
                  <a:lnTo>
                    <a:pt x="26540" y="185593"/>
                  </a:lnTo>
                  <a:lnTo>
                    <a:pt x="40226" y="211726"/>
                  </a:lnTo>
                  <a:lnTo>
                    <a:pt x="45338" y="216557"/>
                  </a:lnTo>
                  <a:lnTo>
                    <a:pt x="58074" y="221924"/>
                  </a:lnTo>
                  <a:lnTo>
                    <a:pt x="63852" y="222033"/>
                  </a:lnTo>
                  <a:lnTo>
                    <a:pt x="73799" y="218625"/>
                  </a:lnTo>
                  <a:lnTo>
                    <a:pt x="93157" y="202949"/>
                  </a:lnTo>
                  <a:lnTo>
                    <a:pt x="109329" y="175226"/>
                  </a:lnTo>
                  <a:lnTo>
                    <a:pt x="121308" y="124514"/>
                  </a:lnTo>
                  <a:lnTo>
                    <a:pt x="131634" y="77903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4"/>
            <p:cNvSpPr/>
            <p:nvPr/>
          </p:nvSpPr>
          <p:spPr>
            <a:xfrm>
              <a:off x="2321719" y="769474"/>
              <a:ext cx="261938" cy="290183"/>
            </a:xfrm>
            <a:custGeom>
              <a:avLst/>
              <a:gdLst/>
              <a:ahLst/>
              <a:cxnLst/>
              <a:rect l="0" t="0" r="0" b="0"/>
              <a:pathLst>
                <a:path w="261938" h="290183">
                  <a:moveTo>
                    <a:pt x="0" y="135401"/>
                  </a:moveTo>
                  <a:lnTo>
                    <a:pt x="20308" y="154386"/>
                  </a:lnTo>
                  <a:lnTo>
                    <a:pt x="27988" y="157068"/>
                  </a:lnTo>
                  <a:lnTo>
                    <a:pt x="46069" y="158578"/>
                  </a:lnTo>
                  <a:lnTo>
                    <a:pt x="74504" y="146384"/>
                  </a:lnTo>
                  <a:lnTo>
                    <a:pt x="110163" y="117237"/>
                  </a:lnTo>
                  <a:lnTo>
                    <a:pt x="142685" y="71106"/>
                  </a:lnTo>
                  <a:lnTo>
                    <a:pt x="168267" y="17749"/>
                  </a:lnTo>
                  <a:lnTo>
                    <a:pt x="170386" y="9342"/>
                  </a:lnTo>
                  <a:lnTo>
                    <a:pt x="170476" y="3736"/>
                  </a:lnTo>
                  <a:lnTo>
                    <a:pt x="169213" y="0"/>
                  </a:lnTo>
                  <a:lnTo>
                    <a:pt x="167048" y="154"/>
                  </a:lnTo>
                  <a:lnTo>
                    <a:pt x="130162" y="43085"/>
                  </a:lnTo>
                  <a:lnTo>
                    <a:pt x="104126" y="100069"/>
                  </a:lnTo>
                  <a:lnTo>
                    <a:pt x="91559" y="129195"/>
                  </a:lnTo>
                  <a:lnTo>
                    <a:pt x="92098" y="173544"/>
                  </a:lnTo>
                  <a:lnTo>
                    <a:pt x="100637" y="209614"/>
                  </a:lnTo>
                  <a:lnTo>
                    <a:pt x="124186" y="243380"/>
                  </a:lnTo>
                  <a:lnTo>
                    <a:pt x="173236" y="278193"/>
                  </a:lnTo>
                  <a:lnTo>
                    <a:pt x="188560" y="284854"/>
                  </a:lnTo>
                  <a:lnTo>
                    <a:pt x="261937" y="2901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5"/>
            <p:cNvSpPr/>
            <p:nvPr/>
          </p:nvSpPr>
          <p:spPr>
            <a:xfrm>
              <a:off x="739842" y="1190625"/>
              <a:ext cx="1808097" cy="71439"/>
            </a:xfrm>
            <a:custGeom>
              <a:avLst/>
              <a:gdLst/>
              <a:ahLst/>
              <a:cxnLst/>
              <a:rect l="0" t="0" r="0" b="0"/>
              <a:pathLst>
                <a:path w="1808097" h="71439">
                  <a:moveTo>
                    <a:pt x="10252" y="71438"/>
                  </a:moveTo>
                  <a:lnTo>
                    <a:pt x="0" y="61186"/>
                  </a:lnTo>
                  <a:lnTo>
                    <a:pt x="772" y="60634"/>
                  </a:lnTo>
                  <a:lnTo>
                    <a:pt x="49595" y="59596"/>
                  </a:lnTo>
                  <a:lnTo>
                    <a:pt x="99520" y="56023"/>
                  </a:lnTo>
                  <a:lnTo>
                    <a:pt x="158266" y="49284"/>
                  </a:lnTo>
                  <a:lnTo>
                    <a:pt x="211388" y="41796"/>
                  </a:lnTo>
                  <a:lnTo>
                    <a:pt x="253104" y="38420"/>
                  </a:lnTo>
                  <a:lnTo>
                    <a:pt x="298103" y="36919"/>
                  </a:lnTo>
                  <a:lnTo>
                    <a:pt x="344561" y="36252"/>
                  </a:lnTo>
                  <a:lnTo>
                    <a:pt x="391667" y="32428"/>
                  </a:lnTo>
                  <a:lnTo>
                    <a:pt x="440384" y="27642"/>
                  </a:lnTo>
                  <a:lnTo>
                    <a:pt x="492904" y="25514"/>
                  </a:lnTo>
                  <a:lnTo>
                    <a:pt x="543587" y="24569"/>
                  </a:lnTo>
                  <a:lnTo>
                    <a:pt x="593894" y="24149"/>
                  </a:lnTo>
                  <a:lnTo>
                    <a:pt x="647120" y="23962"/>
                  </a:lnTo>
                  <a:lnTo>
                    <a:pt x="705173" y="23879"/>
                  </a:lnTo>
                  <a:lnTo>
                    <a:pt x="735470" y="23857"/>
                  </a:lnTo>
                  <a:lnTo>
                    <a:pt x="793828" y="23832"/>
                  </a:lnTo>
                  <a:lnTo>
                    <a:pt x="850633" y="22498"/>
                  </a:lnTo>
                  <a:lnTo>
                    <a:pt x="906747" y="17496"/>
                  </a:lnTo>
                  <a:lnTo>
                    <a:pt x="962555" y="14390"/>
                  </a:lnTo>
                  <a:lnTo>
                    <a:pt x="1019550" y="13010"/>
                  </a:lnTo>
                  <a:lnTo>
                    <a:pt x="1049565" y="12642"/>
                  </a:lnTo>
                  <a:lnTo>
                    <a:pt x="1080159" y="12397"/>
                  </a:lnTo>
                  <a:lnTo>
                    <a:pt x="1138846" y="12124"/>
                  </a:lnTo>
                  <a:lnTo>
                    <a:pt x="1197120" y="12003"/>
                  </a:lnTo>
                  <a:lnTo>
                    <a:pt x="1227476" y="11971"/>
                  </a:lnTo>
                  <a:lnTo>
                    <a:pt x="1286782" y="11935"/>
                  </a:lnTo>
                  <a:lnTo>
                    <a:pt x="1339599" y="11919"/>
                  </a:lnTo>
                  <a:lnTo>
                    <a:pt x="1393059" y="11912"/>
                  </a:lnTo>
                  <a:lnTo>
                    <a:pt x="1446364" y="11909"/>
                  </a:lnTo>
                  <a:lnTo>
                    <a:pt x="1496514" y="11907"/>
                  </a:lnTo>
                  <a:lnTo>
                    <a:pt x="1545261" y="11907"/>
                  </a:lnTo>
                  <a:lnTo>
                    <a:pt x="1592061" y="11906"/>
                  </a:lnTo>
                  <a:lnTo>
                    <a:pt x="1634910" y="11906"/>
                  </a:lnTo>
                  <a:lnTo>
                    <a:pt x="1676003" y="11906"/>
                  </a:lnTo>
                  <a:lnTo>
                    <a:pt x="1732797" y="11906"/>
                  </a:lnTo>
                  <a:lnTo>
                    <a:pt x="180809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SMARTInkShape-Group5"/>
          <p:cNvGrpSpPr/>
          <p:nvPr/>
        </p:nvGrpSpPr>
        <p:grpSpPr>
          <a:xfrm>
            <a:off x="6930137" y="678656"/>
            <a:ext cx="1570927" cy="461271"/>
            <a:chOff x="6930137" y="678656"/>
            <a:chExt cx="1570927" cy="461271"/>
          </a:xfrm>
        </p:grpSpPr>
        <p:sp>
          <p:nvSpPr>
            <p:cNvPr id="22" name="SMARTInkShape-16"/>
            <p:cNvSpPr/>
            <p:nvPr/>
          </p:nvSpPr>
          <p:spPr>
            <a:xfrm>
              <a:off x="6930137" y="722633"/>
              <a:ext cx="142177" cy="417294"/>
            </a:xfrm>
            <a:custGeom>
              <a:avLst/>
              <a:gdLst/>
              <a:ahLst/>
              <a:cxnLst/>
              <a:rect l="0" t="0" r="0" b="0"/>
              <a:pathLst>
                <a:path w="142177" h="417294">
                  <a:moveTo>
                    <a:pt x="142176" y="122711"/>
                  </a:moveTo>
                  <a:lnTo>
                    <a:pt x="131924" y="112460"/>
                  </a:lnTo>
                  <a:lnTo>
                    <a:pt x="130334" y="53201"/>
                  </a:lnTo>
                  <a:lnTo>
                    <a:pt x="128975" y="36255"/>
                  </a:lnTo>
                  <a:lnTo>
                    <a:pt x="120772" y="13162"/>
                  </a:lnTo>
                  <a:lnTo>
                    <a:pt x="113701" y="2144"/>
                  </a:lnTo>
                  <a:lnTo>
                    <a:pt x="108641" y="0"/>
                  </a:lnTo>
                  <a:lnTo>
                    <a:pt x="95962" y="1145"/>
                  </a:lnTo>
                  <a:lnTo>
                    <a:pt x="73949" y="15548"/>
                  </a:lnTo>
                  <a:lnTo>
                    <a:pt x="56991" y="42893"/>
                  </a:lnTo>
                  <a:lnTo>
                    <a:pt x="39408" y="89011"/>
                  </a:lnTo>
                  <a:lnTo>
                    <a:pt x="23196" y="147706"/>
                  </a:lnTo>
                  <a:lnTo>
                    <a:pt x="11232" y="198026"/>
                  </a:lnTo>
                  <a:lnTo>
                    <a:pt x="2836" y="251301"/>
                  </a:lnTo>
                  <a:lnTo>
                    <a:pt x="0" y="310389"/>
                  </a:lnTo>
                  <a:lnTo>
                    <a:pt x="8816" y="368843"/>
                  </a:lnTo>
                  <a:lnTo>
                    <a:pt x="11467" y="385561"/>
                  </a:lnTo>
                  <a:lnTo>
                    <a:pt x="20398" y="402411"/>
                  </a:lnTo>
                  <a:lnTo>
                    <a:pt x="27639" y="411504"/>
                  </a:lnTo>
                  <a:lnTo>
                    <a:pt x="42323" y="416428"/>
                  </a:lnTo>
                  <a:lnTo>
                    <a:pt x="60755" y="417293"/>
                  </a:lnTo>
                  <a:lnTo>
                    <a:pt x="94551" y="4084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7"/>
            <p:cNvSpPr/>
            <p:nvPr/>
          </p:nvSpPr>
          <p:spPr>
            <a:xfrm>
              <a:off x="7120674" y="754827"/>
              <a:ext cx="165952" cy="352455"/>
            </a:xfrm>
            <a:custGeom>
              <a:avLst/>
              <a:gdLst/>
              <a:ahLst/>
              <a:cxnLst/>
              <a:rect l="0" t="0" r="0" b="0"/>
              <a:pathLst>
                <a:path w="165952" h="352455">
                  <a:moveTo>
                    <a:pt x="23076" y="78611"/>
                  </a:moveTo>
                  <a:lnTo>
                    <a:pt x="29397" y="84931"/>
                  </a:lnTo>
                  <a:lnTo>
                    <a:pt x="32500" y="95090"/>
                  </a:lnTo>
                  <a:lnTo>
                    <a:pt x="34492" y="142132"/>
                  </a:lnTo>
                  <a:lnTo>
                    <a:pt x="28516" y="189742"/>
                  </a:lnTo>
                  <a:lnTo>
                    <a:pt x="25494" y="228544"/>
                  </a:lnTo>
                  <a:lnTo>
                    <a:pt x="20265" y="284431"/>
                  </a:lnTo>
                  <a:lnTo>
                    <a:pt x="11702" y="336305"/>
                  </a:lnTo>
                  <a:lnTo>
                    <a:pt x="11525" y="336397"/>
                  </a:lnTo>
                  <a:lnTo>
                    <a:pt x="11201" y="284616"/>
                  </a:lnTo>
                  <a:lnTo>
                    <a:pt x="7647" y="230575"/>
                  </a:lnTo>
                  <a:lnTo>
                    <a:pt x="1748" y="184932"/>
                  </a:lnTo>
                  <a:lnTo>
                    <a:pt x="0" y="137894"/>
                  </a:lnTo>
                  <a:lnTo>
                    <a:pt x="3009" y="90443"/>
                  </a:lnTo>
                  <a:lnTo>
                    <a:pt x="9557" y="39643"/>
                  </a:lnTo>
                  <a:lnTo>
                    <a:pt x="17013" y="12531"/>
                  </a:lnTo>
                  <a:lnTo>
                    <a:pt x="23909" y="2940"/>
                  </a:lnTo>
                  <a:lnTo>
                    <a:pt x="27600" y="382"/>
                  </a:lnTo>
                  <a:lnTo>
                    <a:pt x="30060" y="0"/>
                  </a:lnTo>
                  <a:lnTo>
                    <a:pt x="31702" y="1068"/>
                  </a:lnTo>
                  <a:lnTo>
                    <a:pt x="57069" y="52547"/>
                  </a:lnTo>
                  <a:lnTo>
                    <a:pt x="74329" y="111533"/>
                  </a:lnTo>
                  <a:lnTo>
                    <a:pt x="82295" y="169584"/>
                  </a:lnTo>
                  <a:lnTo>
                    <a:pt x="98764" y="224169"/>
                  </a:lnTo>
                  <a:lnTo>
                    <a:pt x="125255" y="282203"/>
                  </a:lnTo>
                  <a:lnTo>
                    <a:pt x="165951" y="3524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8"/>
            <p:cNvSpPr/>
            <p:nvPr/>
          </p:nvSpPr>
          <p:spPr>
            <a:xfrm>
              <a:off x="7108031" y="904875"/>
              <a:ext cx="166689" cy="69783"/>
            </a:xfrm>
            <a:custGeom>
              <a:avLst/>
              <a:gdLst/>
              <a:ahLst/>
              <a:cxnLst/>
              <a:rect l="0" t="0" r="0" b="0"/>
              <a:pathLst>
                <a:path w="166689" h="69783">
                  <a:moveTo>
                    <a:pt x="0" y="59531"/>
                  </a:moveTo>
                  <a:lnTo>
                    <a:pt x="6321" y="65852"/>
                  </a:lnTo>
                  <a:lnTo>
                    <a:pt x="29214" y="69782"/>
                  </a:lnTo>
                  <a:lnTo>
                    <a:pt x="61132" y="64626"/>
                  </a:lnTo>
                  <a:lnTo>
                    <a:pt x="115746" y="37827"/>
                  </a:lnTo>
                  <a:lnTo>
                    <a:pt x="16668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19"/>
            <p:cNvSpPr/>
            <p:nvPr/>
          </p:nvSpPr>
          <p:spPr>
            <a:xfrm>
              <a:off x="7346156" y="732452"/>
              <a:ext cx="104516" cy="344272"/>
            </a:xfrm>
            <a:custGeom>
              <a:avLst/>
              <a:gdLst/>
              <a:ahLst/>
              <a:cxnLst/>
              <a:rect l="0" t="0" r="0" b="0"/>
              <a:pathLst>
                <a:path w="104516" h="344272">
                  <a:moveTo>
                    <a:pt x="0" y="100986"/>
                  </a:moveTo>
                  <a:lnTo>
                    <a:pt x="6321" y="100986"/>
                  </a:lnTo>
                  <a:lnTo>
                    <a:pt x="8183" y="99663"/>
                  </a:lnTo>
                  <a:lnTo>
                    <a:pt x="9424" y="97458"/>
                  </a:lnTo>
                  <a:lnTo>
                    <a:pt x="10252" y="94665"/>
                  </a:lnTo>
                  <a:lnTo>
                    <a:pt x="12127" y="94126"/>
                  </a:lnTo>
                  <a:lnTo>
                    <a:pt x="17737" y="97055"/>
                  </a:lnTo>
                  <a:lnTo>
                    <a:pt x="21113" y="109822"/>
                  </a:lnTo>
                  <a:lnTo>
                    <a:pt x="29600" y="162997"/>
                  </a:lnTo>
                  <a:lnTo>
                    <a:pt x="34511" y="222155"/>
                  </a:lnTo>
                  <a:lnTo>
                    <a:pt x="35361" y="279762"/>
                  </a:lnTo>
                  <a:lnTo>
                    <a:pt x="35699" y="338816"/>
                  </a:lnTo>
                  <a:lnTo>
                    <a:pt x="35710" y="344271"/>
                  </a:lnTo>
                  <a:lnTo>
                    <a:pt x="29398" y="291214"/>
                  </a:lnTo>
                  <a:lnTo>
                    <a:pt x="19147" y="247308"/>
                  </a:lnTo>
                  <a:lnTo>
                    <a:pt x="7732" y="196522"/>
                  </a:lnTo>
                  <a:lnTo>
                    <a:pt x="2291" y="145903"/>
                  </a:lnTo>
                  <a:lnTo>
                    <a:pt x="679" y="97390"/>
                  </a:lnTo>
                  <a:lnTo>
                    <a:pt x="9640" y="43096"/>
                  </a:lnTo>
                  <a:lnTo>
                    <a:pt x="20349" y="10191"/>
                  </a:lnTo>
                  <a:lnTo>
                    <a:pt x="28006" y="1101"/>
                  </a:lnTo>
                  <a:lnTo>
                    <a:pt x="31899" y="0"/>
                  </a:lnTo>
                  <a:lnTo>
                    <a:pt x="35818" y="589"/>
                  </a:lnTo>
                  <a:lnTo>
                    <a:pt x="64255" y="17360"/>
                  </a:lnTo>
                  <a:lnTo>
                    <a:pt x="78388" y="38242"/>
                  </a:lnTo>
                  <a:lnTo>
                    <a:pt x="98240" y="94765"/>
                  </a:lnTo>
                  <a:lnTo>
                    <a:pt x="104515" y="128541"/>
                  </a:lnTo>
                  <a:lnTo>
                    <a:pt x="87961" y="187190"/>
                  </a:lnTo>
                  <a:lnTo>
                    <a:pt x="86422" y="194174"/>
                  </a:lnTo>
                  <a:lnTo>
                    <a:pt x="71615" y="216644"/>
                  </a:lnTo>
                  <a:lnTo>
                    <a:pt x="23813" y="2438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0"/>
            <p:cNvSpPr/>
            <p:nvPr/>
          </p:nvSpPr>
          <p:spPr>
            <a:xfrm>
              <a:off x="7512844" y="785813"/>
              <a:ext cx="166688" cy="248521"/>
            </a:xfrm>
            <a:custGeom>
              <a:avLst/>
              <a:gdLst/>
              <a:ahLst/>
              <a:cxnLst/>
              <a:rect l="0" t="0" r="0" b="0"/>
              <a:pathLst>
                <a:path w="166688" h="248521">
                  <a:moveTo>
                    <a:pt x="0" y="0"/>
                  </a:moveTo>
                  <a:lnTo>
                    <a:pt x="6320" y="45784"/>
                  </a:lnTo>
                  <a:lnTo>
                    <a:pt x="20308" y="96209"/>
                  </a:lnTo>
                  <a:lnTo>
                    <a:pt x="31888" y="140366"/>
                  </a:lnTo>
                  <a:lnTo>
                    <a:pt x="44124" y="195639"/>
                  </a:lnTo>
                  <a:lnTo>
                    <a:pt x="50116" y="224213"/>
                  </a:lnTo>
                  <a:lnTo>
                    <a:pt x="53254" y="232819"/>
                  </a:lnTo>
                  <a:lnTo>
                    <a:pt x="57992" y="238556"/>
                  </a:lnTo>
                  <a:lnTo>
                    <a:pt x="70313" y="244931"/>
                  </a:lnTo>
                  <a:lnTo>
                    <a:pt x="85802" y="248520"/>
                  </a:lnTo>
                  <a:lnTo>
                    <a:pt x="90275" y="245055"/>
                  </a:lnTo>
                  <a:lnTo>
                    <a:pt x="117312" y="193862"/>
                  </a:lnTo>
                  <a:lnTo>
                    <a:pt x="137776" y="143539"/>
                  </a:lnTo>
                  <a:lnTo>
                    <a:pt x="152280" y="89751"/>
                  </a:lnTo>
                  <a:lnTo>
                    <a:pt x="164813" y="35970"/>
                  </a:lnTo>
                  <a:lnTo>
                    <a:pt x="16668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1"/>
            <p:cNvSpPr/>
            <p:nvPr/>
          </p:nvSpPr>
          <p:spPr>
            <a:xfrm>
              <a:off x="7739063" y="738188"/>
              <a:ext cx="166688" cy="303129"/>
            </a:xfrm>
            <a:custGeom>
              <a:avLst/>
              <a:gdLst/>
              <a:ahLst/>
              <a:cxnLst/>
              <a:rect l="0" t="0" r="0" b="0"/>
              <a:pathLst>
                <a:path w="166688" h="303129">
                  <a:moveTo>
                    <a:pt x="0" y="0"/>
                  </a:moveTo>
                  <a:lnTo>
                    <a:pt x="1323" y="22954"/>
                  </a:lnTo>
                  <a:lnTo>
                    <a:pt x="16571" y="72892"/>
                  </a:lnTo>
                  <a:lnTo>
                    <a:pt x="20594" y="110007"/>
                  </a:lnTo>
                  <a:lnTo>
                    <a:pt x="23704" y="154725"/>
                  </a:lnTo>
                  <a:lnTo>
                    <a:pt x="31571" y="213120"/>
                  </a:lnTo>
                  <a:lnTo>
                    <a:pt x="38427" y="262093"/>
                  </a:lnTo>
                  <a:lnTo>
                    <a:pt x="44860" y="281850"/>
                  </a:lnTo>
                  <a:lnTo>
                    <a:pt x="52128" y="290631"/>
                  </a:lnTo>
                  <a:lnTo>
                    <a:pt x="69978" y="301895"/>
                  </a:lnTo>
                  <a:lnTo>
                    <a:pt x="77079" y="303128"/>
                  </a:lnTo>
                  <a:lnTo>
                    <a:pt x="92025" y="300970"/>
                  </a:lnTo>
                  <a:lnTo>
                    <a:pt x="121635" y="285996"/>
                  </a:lnTo>
                  <a:lnTo>
                    <a:pt x="166687" y="2262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2"/>
            <p:cNvSpPr/>
            <p:nvPr/>
          </p:nvSpPr>
          <p:spPr>
            <a:xfrm>
              <a:off x="7953375" y="726281"/>
              <a:ext cx="190501" cy="296852"/>
            </a:xfrm>
            <a:custGeom>
              <a:avLst/>
              <a:gdLst/>
              <a:ahLst/>
              <a:cxnLst/>
              <a:rect l="0" t="0" r="0" b="0"/>
              <a:pathLst>
                <a:path w="190501" h="296852">
                  <a:moveTo>
                    <a:pt x="0" y="0"/>
                  </a:moveTo>
                  <a:lnTo>
                    <a:pt x="0" y="53270"/>
                  </a:lnTo>
                  <a:lnTo>
                    <a:pt x="6321" y="112357"/>
                  </a:lnTo>
                  <a:lnTo>
                    <a:pt x="10251" y="161173"/>
                  </a:lnTo>
                  <a:lnTo>
                    <a:pt x="17737" y="213414"/>
                  </a:lnTo>
                  <a:lnTo>
                    <a:pt x="32117" y="260486"/>
                  </a:lnTo>
                  <a:lnTo>
                    <a:pt x="39851" y="273640"/>
                  </a:lnTo>
                  <a:lnTo>
                    <a:pt x="54753" y="283896"/>
                  </a:lnTo>
                  <a:lnTo>
                    <a:pt x="74606" y="291541"/>
                  </a:lnTo>
                  <a:lnTo>
                    <a:pt x="125065" y="296851"/>
                  </a:lnTo>
                  <a:lnTo>
                    <a:pt x="150240" y="291097"/>
                  </a:lnTo>
                  <a:lnTo>
                    <a:pt x="190500" y="2738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3"/>
            <p:cNvSpPr/>
            <p:nvPr/>
          </p:nvSpPr>
          <p:spPr>
            <a:xfrm>
              <a:off x="7977678" y="881063"/>
              <a:ext cx="94761" cy="35719"/>
            </a:xfrm>
            <a:custGeom>
              <a:avLst/>
              <a:gdLst/>
              <a:ahLst/>
              <a:cxnLst/>
              <a:rect l="0" t="0" r="0" b="0"/>
              <a:pathLst>
                <a:path w="94761" h="35719">
                  <a:moveTo>
                    <a:pt x="11416" y="35718"/>
                  </a:moveTo>
                  <a:lnTo>
                    <a:pt x="0" y="35718"/>
                  </a:lnTo>
                  <a:lnTo>
                    <a:pt x="36211" y="34395"/>
                  </a:lnTo>
                  <a:lnTo>
                    <a:pt x="64723" y="19239"/>
                  </a:lnTo>
                  <a:lnTo>
                    <a:pt x="9476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4"/>
            <p:cNvSpPr/>
            <p:nvPr/>
          </p:nvSpPr>
          <p:spPr>
            <a:xfrm>
              <a:off x="7941469" y="705359"/>
              <a:ext cx="381001" cy="401923"/>
            </a:xfrm>
            <a:custGeom>
              <a:avLst/>
              <a:gdLst/>
              <a:ahLst/>
              <a:cxnLst/>
              <a:rect l="0" t="0" r="0" b="0"/>
              <a:pathLst>
                <a:path w="381001" h="401923">
                  <a:moveTo>
                    <a:pt x="0" y="80454"/>
                  </a:moveTo>
                  <a:lnTo>
                    <a:pt x="6320" y="80454"/>
                  </a:lnTo>
                  <a:lnTo>
                    <a:pt x="54841" y="60145"/>
                  </a:lnTo>
                  <a:lnTo>
                    <a:pt x="105837" y="44643"/>
                  </a:lnTo>
                  <a:lnTo>
                    <a:pt x="154521" y="28842"/>
                  </a:lnTo>
                  <a:lnTo>
                    <a:pt x="203677" y="12981"/>
                  </a:lnTo>
                  <a:lnTo>
                    <a:pt x="259444" y="637"/>
                  </a:lnTo>
                  <a:lnTo>
                    <a:pt x="281996" y="0"/>
                  </a:lnTo>
                  <a:lnTo>
                    <a:pt x="296429" y="4127"/>
                  </a:lnTo>
                  <a:lnTo>
                    <a:pt x="307253" y="13899"/>
                  </a:lnTo>
                  <a:lnTo>
                    <a:pt x="311992" y="20209"/>
                  </a:lnTo>
                  <a:lnTo>
                    <a:pt x="327779" y="73894"/>
                  </a:lnTo>
                  <a:lnTo>
                    <a:pt x="332269" y="121148"/>
                  </a:lnTo>
                  <a:lnTo>
                    <a:pt x="339477" y="174334"/>
                  </a:lnTo>
                  <a:lnTo>
                    <a:pt x="345458" y="231241"/>
                  </a:lnTo>
                  <a:lnTo>
                    <a:pt x="354478" y="282071"/>
                  </a:lnTo>
                  <a:lnTo>
                    <a:pt x="362973" y="336649"/>
                  </a:lnTo>
                  <a:lnTo>
                    <a:pt x="381000" y="4019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5"/>
            <p:cNvSpPr/>
            <p:nvPr/>
          </p:nvSpPr>
          <p:spPr>
            <a:xfrm>
              <a:off x="8155781" y="678656"/>
              <a:ext cx="345283" cy="95251"/>
            </a:xfrm>
            <a:custGeom>
              <a:avLst/>
              <a:gdLst/>
              <a:ahLst/>
              <a:cxnLst/>
              <a:rect l="0" t="0" r="0" b="0"/>
              <a:pathLst>
                <a:path w="345283" h="95251">
                  <a:moveTo>
                    <a:pt x="0" y="95250"/>
                  </a:moveTo>
                  <a:lnTo>
                    <a:pt x="0" y="88930"/>
                  </a:lnTo>
                  <a:lnTo>
                    <a:pt x="1323" y="87068"/>
                  </a:lnTo>
                  <a:lnTo>
                    <a:pt x="3528" y="85827"/>
                  </a:lnTo>
                  <a:lnTo>
                    <a:pt x="55684" y="65983"/>
                  </a:lnTo>
                  <a:lnTo>
                    <a:pt x="106396" y="48116"/>
                  </a:lnTo>
                  <a:lnTo>
                    <a:pt x="146178" y="39392"/>
                  </a:lnTo>
                  <a:lnTo>
                    <a:pt x="191478" y="33280"/>
                  </a:lnTo>
                  <a:lnTo>
                    <a:pt x="238415" y="23090"/>
                  </a:lnTo>
                  <a:lnTo>
                    <a:pt x="295362" y="7795"/>
                  </a:lnTo>
                  <a:lnTo>
                    <a:pt x="34528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SMARTInkShape-Group6"/>
          <p:cNvGrpSpPr/>
          <p:nvPr/>
        </p:nvGrpSpPr>
        <p:grpSpPr>
          <a:xfrm>
            <a:off x="928688" y="1988344"/>
            <a:ext cx="2143126" cy="595313"/>
            <a:chOff x="928688" y="1988344"/>
            <a:chExt cx="2143126" cy="595313"/>
          </a:xfrm>
        </p:grpSpPr>
        <p:sp>
          <p:nvSpPr>
            <p:cNvPr id="33" name="SMARTInkShape-26"/>
            <p:cNvSpPr/>
            <p:nvPr/>
          </p:nvSpPr>
          <p:spPr>
            <a:xfrm>
              <a:off x="1226344" y="2071688"/>
              <a:ext cx="71438" cy="355820"/>
            </a:xfrm>
            <a:custGeom>
              <a:avLst/>
              <a:gdLst/>
              <a:ahLst/>
              <a:cxnLst/>
              <a:rect l="0" t="0" r="0" b="0"/>
              <a:pathLst>
                <a:path w="71438" h="355820">
                  <a:moveTo>
                    <a:pt x="0" y="0"/>
                  </a:moveTo>
                  <a:lnTo>
                    <a:pt x="6320" y="0"/>
                  </a:lnTo>
                  <a:lnTo>
                    <a:pt x="6859" y="1322"/>
                  </a:lnTo>
                  <a:lnTo>
                    <a:pt x="3931" y="6320"/>
                  </a:lnTo>
                  <a:lnTo>
                    <a:pt x="3943" y="10828"/>
                  </a:lnTo>
                  <a:lnTo>
                    <a:pt x="11518" y="70126"/>
                  </a:lnTo>
                  <a:lnTo>
                    <a:pt x="11791" y="125729"/>
                  </a:lnTo>
                  <a:lnTo>
                    <a:pt x="11855" y="169650"/>
                  </a:lnTo>
                  <a:lnTo>
                    <a:pt x="11891" y="228419"/>
                  </a:lnTo>
                  <a:lnTo>
                    <a:pt x="11902" y="274495"/>
                  </a:lnTo>
                  <a:lnTo>
                    <a:pt x="13228" y="326111"/>
                  </a:lnTo>
                  <a:lnTo>
                    <a:pt x="18226" y="341612"/>
                  </a:lnTo>
                  <a:lnTo>
                    <a:pt x="21411" y="346803"/>
                  </a:lnTo>
                  <a:lnTo>
                    <a:pt x="28478" y="352572"/>
                  </a:lnTo>
                  <a:lnTo>
                    <a:pt x="39894" y="355819"/>
                  </a:lnTo>
                  <a:lnTo>
                    <a:pt x="51244" y="349524"/>
                  </a:lnTo>
                  <a:lnTo>
                    <a:pt x="62463" y="339229"/>
                  </a:lnTo>
                  <a:lnTo>
                    <a:pt x="71437" y="3214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27"/>
            <p:cNvSpPr/>
            <p:nvPr/>
          </p:nvSpPr>
          <p:spPr>
            <a:xfrm>
              <a:off x="1358132" y="2190750"/>
              <a:ext cx="82525" cy="199299"/>
            </a:xfrm>
            <a:custGeom>
              <a:avLst/>
              <a:gdLst/>
              <a:ahLst/>
              <a:cxnLst/>
              <a:rect l="0" t="0" r="0" b="0"/>
              <a:pathLst>
                <a:path w="82525" h="199299">
                  <a:moveTo>
                    <a:pt x="34899" y="0"/>
                  </a:moveTo>
                  <a:lnTo>
                    <a:pt x="18327" y="49716"/>
                  </a:lnTo>
                  <a:lnTo>
                    <a:pt x="8512" y="107431"/>
                  </a:lnTo>
                  <a:lnTo>
                    <a:pt x="0" y="165667"/>
                  </a:lnTo>
                  <a:lnTo>
                    <a:pt x="867" y="180786"/>
                  </a:lnTo>
                  <a:lnTo>
                    <a:pt x="5663" y="191915"/>
                  </a:lnTo>
                  <a:lnTo>
                    <a:pt x="10117" y="195412"/>
                  </a:lnTo>
                  <a:lnTo>
                    <a:pt x="22121" y="199298"/>
                  </a:lnTo>
                  <a:lnTo>
                    <a:pt x="36276" y="197497"/>
                  </a:lnTo>
                  <a:lnTo>
                    <a:pt x="48740" y="192287"/>
                  </a:lnTo>
                  <a:lnTo>
                    <a:pt x="52064" y="189045"/>
                  </a:lnTo>
                  <a:lnTo>
                    <a:pt x="74201" y="151454"/>
                  </a:lnTo>
                  <a:lnTo>
                    <a:pt x="82524" y="1071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28"/>
            <p:cNvSpPr/>
            <p:nvPr/>
          </p:nvSpPr>
          <p:spPr>
            <a:xfrm>
              <a:off x="1464469" y="2155031"/>
              <a:ext cx="95251" cy="219300"/>
            </a:xfrm>
            <a:custGeom>
              <a:avLst/>
              <a:gdLst/>
              <a:ahLst/>
              <a:cxnLst/>
              <a:rect l="0" t="0" r="0" b="0"/>
              <a:pathLst>
                <a:path w="95251" h="219300">
                  <a:moveTo>
                    <a:pt x="0" y="35719"/>
                  </a:moveTo>
                  <a:lnTo>
                    <a:pt x="0" y="42040"/>
                  </a:lnTo>
                  <a:lnTo>
                    <a:pt x="3527" y="48670"/>
                  </a:lnTo>
                  <a:lnTo>
                    <a:pt x="6320" y="52291"/>
                  </a:lnTo>
                  <a:lnTo>
                    <a:pt x="27650" y="110384"/>
                  </a:lnTo>
                  <a:lnTo>
                    <a:pt x="50000" y="164973"/>
                  </a:lnTo>
                  <a:lnTo>
                    <a:pt x="61804" y="200090"/>
                  </a:lnTo>
                  <a:lnTo>
                    <a:pt x="75855" y="217824"/>
                  </a:lnTo>
                  <a:lnTo>
                    <a:pt x="78351" y="219299"/>
                  </a:lnTo>
                  <a:lnTo>
                    <a:pt x="80015" y="218960"/>
                  </a:lnTo>
                  <a:lnTo>
                    <a:pt x="81125" y="217411"/>
                  </a:lnTo>
                  <a:lnTo>
                    <a:pt x="83149" y="162479"/>
                  </a:lnTo>
                  <a:lnTo>
                    <a:pt x="84628" y="106031"/>
                  </a:lnTo>
                  <a:lnTo>
                    <a:pt x="91515" y="55523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29"/>
            <p:cNvSpPr/>
            <p:nvPr/>
          </p:nvSpPr>
          <p:spPr>
            <a:xfrm>
              <a:off x="1631156" y="2175981"/>
              <a:ext cx="80683" cy="240989"/>
            </a:xfrm>
            <a:custGeom>
              <a:avLst/>
              <a:gdLst/>
              <a:ahLst/>
              <a:cxnLst/>
              <a:rect l="0" t="0" r="0" b="0"/>
              <a:pathLst>
                <a:path w="80683" h="240989">
                  <a:moveTo>
                    <a:pt x="0" y="121925"/>
                  </a:moveTo>
                  <a:lnTo>
                    <a:pt x="22375" y="131349"/>
                  </a:lnTo>
                  <a:lnTo>
                    <a:pt x="26823" y="132177"/>
                  </a:lnTo>
                  <a:lnTo>
                    <a:pt x="31112" y="131405"/>
                  </a:lnTo>
                  <a:lnTo>
                    <a:pt x="39404" y="127021"/>
                  </a:lnTo>
                  <a:lnTo>
                    <a:pt x="57830" y="110794"/>
                  </a:lnTo>
                  <a:lnTo>
                    <a:pt x="65390" y="96693"/>
                  </a:lnTo>
                  <a:lnTo>
                    <a:pt x="80331" y="37412"/>
                  </a:lnTo>
                  <a:lnTo>
                    <a:pt x="80682" y="16895"/>
                  </a:lnTo>
                  <a:lnTo>
                    <a:pt x="76428" y="3367"/>
                  </a:lnTo>
                  <a:lnTo>
                    <a:pt x="74765" y="553"/>
                  </a:lnTo>
                  <a:lnTo>
                    <a:pt x="73656" y="0"/>
                  </a:lnTo>
                  <a:lnTo>
                    <a:pt x="54042" y="31002"/>
                  </a:lnTo>
                  <a:lnTo>
                    <a:pt x="29319" y="90310"/>
                  </a:lnTo>
                  <a:lnTo>
                    <a:pt x="24900" y="141698"/>
                  </a:lnTo>
                  <a:lnTo>
                    <a:pt x="27663" y="188638"/>
                  </a:lnTo>
                  <a:lnTo>
                    <a:pt x="35719" y="2409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30"/>
            <p:cNvSpPr/>
            <p:nvPr/>
          </p:nvSpPr>
          <p:spPr>
            <a:xfrm>
              <a:off x="1793615" y="2143125"/>
              <a:ext cx="107971" cy="273845"/>
            </a:xfrm>
            <a:custGeom>
              <a:avLst/>
              <a:gdLst/>
              <a:ahLst/>
              <a:cxnLst/>
              <a:rect l="0" t="0" r="0" b="0"/>
              <a:pathLst>
                <a:path w="107971" h="273845">
                  <a:moveTo>
                    <a:pt x="51854" y="0"/>
                  </a:moveTo>
                  <a:lnTo>
                    <a:pt x="45533" y="0"/>
                  </a:lnTo>
                  <a:lnTo>
                    <a:pt x="38902" y="3528"/>
                  </a:lnTo>
                  <a:lnTo>
                    <a:pt x="35282" y="6321"/>
                  </a:lnTo>
                  <a:lnTo>
                    <a:pt x="6619" y="59449"/>
                  </a:lnTo>
                  <a:lnTo>
                    <a:pt x="0" y="80661"/>
                  </a:lnTo>
                  <a:lnTo>
                    <a:pt x="1467" y="94499"/>
                  </a:lnTo>
                  <a:lnTo>
                    <a:pt x="9731" y="116047"/>
                  </a:lnTo>
                  <a:lnTo>
                    <a:pt x="60320" y="163852"/>
                  </a:lnTo>
                  <a:lnTo>
                    <a:pt x="99859" y="209186"/>
                  </a:lnTo>
                  <a:lnTo>
                    <a:pt x="107970" y="227493"/>
                  </a:lnTo>
                  <a:lnTo>
                    <a:pt x="106340" y="240455"/>
                  </a:lnTo>
                  <a:lnTo>
                    <a:pt x="101205" y="253713"/>
                  </a:lnTo>
                  <a:lnTo>
                    <a:pt x="87573" y="2738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31"/>
            <p:cNvSpPr/>
            <p:nvPr/>
          </p:nvSpPr>
          <p:spPr>
            <a:xfrm>
              <a:off x="2095500" y="2095500"/>
              <a:ext cx="105357" cy="318622"/>
            </a:xfrm>
            <a:custGeom>
              <a:avLst/>
              <a:gdLst/>
              <a:ahLst/>
              <a:cxnLst/>
              <a:rect l="0" t="0" r="0" b="0"/>
              <a:pathLst>
                <a:path w="105357" h="318622">
                  <a:moveTo>
                    <a:pt x="83344" y="0"/>
                  </a:moveTo>
                  <a:lnTo>
                    <a:pt x="84667" y="12151"/>
                  </a:lnTo>
                  <a:lnTo>
                    <a:pt x="92767" y="57081"/>
                  </a:lnTo>
                  <a:lnTo>
                    <a:pt x="101080" y="116226"/>
                  </a:lnTo>
                  <a:lnTo>
                    <a:pt x="105356" y="172903"/>
                  </a:lnTo>
                  <a:lnTo>
                    <a:pt x="93982" y="227325"/>
                  </a:lnTo>
                  <a:lnTo>
                    <a:pt x="75940" y="280971"/>
                  </a:lnTo>
                  <a:lnTo>
                    <a:pt x="67706" y="295973"/>
                  </a:lnTo>
                  <a:lnTo>
                    <a:pt x="49312" y="311857"/>
                  </a:lnTo>
                  <a:lnTo>
                    <a:pt x="33426" y="318621"/>
                  </a:lnTo>
                  <a:lnTo>
                    <a:pt x="28899" y="316924"/>
                  </a:lnTo>
                  <a:lnTo>
                    <a:pt x="20340" y="307984"/>
                  </a:lnTo>
                  <a:lnTo>
                    <a:pt x="0" y="2738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32"/>
            <p:cNvSpPr/>
            <p:nvPr/>
          </p:nvSpPr>
          <p:spPr>
            <a:xfrm>
              <a:off x="2012156" y="2024063"/>
              <a:ext cx="250033" cy="154782"/>
            </a:xfrm>
            <a:custGeom>
              <a:avLst/>
              <a:gdLst/>
              <a:ahLst/>
              <a:cxnLst/>
              <a:rect l="0" t="0" r="0" b="0"/>
              <a:pathLst>
                <a:path w="250033" h="154782">
                  <a:moveTo>
                    <a:pt x="0" y="154781"/>
                  </a:moveTo>
                  <a:lnTo>
                    <a:pt x="0" y="148460"/>
                  </a:lnTo>
                  <a:lnTo>
                    <a:pt x="7056" y="141829"/>
                  </a:lnTo>
                  <a:lnTo>
                    <a:pt x="56982" y="106528"/>
                  </a:lnTo>
                  <a:lnTo>
                    <a:pt x="108650" y="74016"/>
                  </a:lnTo>
                  <a:lnTo>
                    <a:pt x="157461" y="39063"/>
                  </a:lnTo>
                  <a:lnTo>
                    <a:pt x="206483" y="16315"/>
                  </a:lnTo>
                  <a:lnTo>
                    <a:pt x="25003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33"/>
            <p:cNvSpPr/>
            <p:nvPr/>
          </p:nvSpPr>
          <p:spPr>
            <a:xfrm>
              <a:off x="2238375" y="2238375"/>
              <a:ext cx="142876" cy="174331"/>
            </a:xfrm>
            <a:custGeom>
              <a:avLst/>
              <a:gdLst/>
              <a:ahLst/>
              <a:cxnLst/>
              <a:rect l="0" t="0" r="0" b="0"/>
              <a:pathLst>
                <a:path w="142876" h="174331">
                  <a:moveTo>
                    <a:pt x="0" y="0"/>
                  </a:moveTo>
                  <a:lnTo>
                    <a:pt x="1323" y="31913"/>
                  </a:lnTo>
                  <a:lnTo>
                    <a:pt x="16572" y="84410"/>
                  </a:lnTo>
                  <a:lnTo>
                    <a:pt x="33428" y="142234"/>
                  </a:lnTo>
                  <a:lnTo>
                    <a:pt x="41361" y="163705"/>
                  </a:lnTo>
                  <a:lnTo>
                    <a:pt x="44772" y="168668"/>
                  </a:lnTo>
                  <a:lnTo>
                    <a:pt x="52089" y="174182"/>
                  </a:lnTo>
                  <a:lnTo>
                    <a:pt x="57216" y="174330"/>
                  </a:lnTo>
                  <a:lnTo>
                    <a:pt x="69967" y="170966"/>
                  </a:lnTo>
                  <a:lnTo>
                    <a:pt x="92022" y="155314"/>
                  </a:lnTo>
                  <a:lnTo>
                    <a:pt x="108993" y="133919"/>
                  </a:lnTo>
                  <a:lnTo>
                    <a:pt x="142875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34"/>
            <p:cNvSpPr/>
            <p:nvPr/>
          </p:nvSpPr>
          <p:spPr>
            <a:xfrm>
              <a:off x="2428875" y="2035969"/>
              <a:ext cx="35720" cy="404813"/>
            </a:xfrm>
            <a:custGeom>
              <a:avLst/>
              <a:gdLst/>
              <a:ahLst/>
              <a:cxnLst/>
              <a:rect l="0" t="0" r="0" b="0"/>
              <a:pathLst>
                <a:path w="35720" h="404813">
                  <a:moveTo>
                    <a:pt x="0" y="0"/>
                  </a:moveTo>
                  <a:lnTo>
                    <a:pt x="1323" y="31136"/>
                  </a:lnTo>
                  <a:lnTo>
                    <a:pt x="10251" y="84308"/>
                  </a:lnTo>
                  <a:lnTo>
                    <a:pt x="12902" y="140664"/>
                  </a:lnTo>
                  <a:lnTo>
                    <a:pt x="21266" y="199226"/>
                  </a:lnTo>
                  <a:lnTo>
                    <a:pt x="23058" y="247766"/>
                  </a:lnTo>
                  <a:lnTo>
                    <a:pt x="27117" y="305363"/>
                  </a:lnTo>
                  <a:lnTo>
                    <a:pt x="35719" y="404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35"/>
            <p:cNvSpPr/>
            <p:nvPr/>
          </p:nvSpPr>
          <p:spPr>
            <a:xfrm>
              <a:off x="2547938" y="2238375"/>
              <a:ext cx="11907" cy="154782"/>
            </a:xfrm>
            <a:custGeom>
              <a:avLst/>
              <a:gdLst/>
              <a:ahLst/>
              <a:cxnLst/>
              <a:rect l="0" t="0" r="0" b="0"/>
              <a:pathLst>
                <a:path w="11907" h="154782">
                  <a:moveTo>
                    <a:pt x="0" y="0"/>
                  </a:moveTo>
                  <a:lnTo>
                    <a:pt x="0" y="53553"/>
                  </a:lnTo>
                  <a:lnTo>
                    <a:pt x="6320" y="105975"/>
                  </a:lnTo>
                  <a:lnTo>
                    <a:pt x="11906" y="1547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36"/>
            <p:cNvSpPr/>
            <p:nvPr/>
          </p:nvSpPr>
          <p:spPr>
            <a:xfrm>
              <a:off x="2607469" y="2192269"/>
              <a:ext cx="107157" cy="224701"/>
            </a:xfrm>
            <a:custGeom>
              <a:avLst/>
              <a:gdLst/>
              <a:ahLst/>
              <a:cxnLst/>
              <a:rect l="0" t="0" r="0" b="0"/>
              <a:pathLst>
                <a:path w="107157" h="224701">
                  <a:moveTo>
                    <a:pt x="0" y="105637"/>
                  </a:moveTo>
                  <a:lnTo>
                    <a:pt x="48244" y="77987"/>
                  </a:lnTo>
                  <a:lnTo>
                    <a:pt x="79497" y="42996"/>
                  </a:lnTo>
                  <a:lnTo>
                    <a:pt x="88249" y="24439"/>
                  </a:lnTo>
                  <a:lnTo>
                    <a:pt x="94840" y="0"/>
                  </a:lnTo>
                  <a:lnTo>
                    <a:pt x="88808" y="5252"/>
                  </a:lnTo>
                  <a:lnTo>
                    <a:pt x="66735" y="37889"/>
                  </a:lnTo>
                  <a:lnTo>
                    <a:pt x="51792" y="79026"/>
                  </a:lnTo>
                  <a:lnTo>
                    <a:pt x="48448" y="119343"/>
                  </a:lnTo>
                  <a:lnTo>
                    <a:pt x="57293" y="173706"/>
                  </a:lnTo>
                  <a:lnTo>
                    <a:pt x="64269" y="199390"/>
                  </a:lnTo>
                  <a:lnTo>
                    <a:pt x="69304" y="207827"/>
                  </a:lnTo>
                  <a:lnTo>
                    <a:pt x="107156" y="2247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37"/>
            <p:cNvSpPr/>
            <p:nvPr/>
          </p:nvSpPr>
          <p:spPr>
            <a:xfrm>
              <a:off x="2826828" y="2024063"/>
              <a:ext cx="18767" cy="357188"/>
            </a:xfrm>
            <a:custGeom>
              <a:avLst/>
              <a:gdLst/>
              <a:ahLst/>
              <a:cxnLst/>
              <a:rect l="0" t="0" r="0" b="0"/>
              <a:pathLst>
                <a:path w="18767" h="357188">
                  <a:moveTo>
                    <a:pt x="6860" y="0"/>
                  </a:moveTo>
                  <a:lnTo>
                    <a:pt x="539" y="0"/>
                  </a:lnTo>
                  <a:lnTo>
                    <a:pt x="0" y="1322"/>
                  </a:lnTo>
                  <a:lnTo>
                    <a:pt x="4239" y="12151"/>
                  </a:lnTo>
                  <a:lnTo>
                    <a:pt x="6515" y="61131"/>
                  </a:lnTo>
                  <a:lnTo>
                    <a:pt x="16238" y="119273"/>
                  </a:lnTo>
                  <a:lnTo>
                    <a:pt x="18017" y="165426"/>
                  </a:lnTo>
                  <a:lnTo>
                    <a:pt x="18544" y="218789"/>
                  </a:lnTo>
                  <a:lnTo>
                    <a:pt x="18700" y="266791"/>
                  </a:lnTo>
                  <a:lnTo>
                    <a:pt x="18766" y="3571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38"/>
            <p:cNvSpPr/>
            <p:nvPr/>
          </p:nvSpPr>
          <p:spPr>
            <a:xfrm>
              <a:off x="2762250" y="2178844"/>
              <a:ext cx="154782" cy="83345"/>
            </a:xfrm>
            <a:custGeom>
              <a:avLst/>
              <a:gdLst/>
              <a:ahLst/>
              <a:cxnLst/>
              <a:rect l="0" t="0" r="0" b="0"/>
              <a:pathLst>
                <a:path w="154782" h="83345">
                  <a:moveTo>
                    <a:pt x="0" y="83344"/>
                  </a:moveTo>
                  <a:lnTo>
                    <a:pt x="6321" y="77023"/>
                  </a:lnTo>
                  <a:lnTo>
                    <a:pt x="16479" y="73920"/>
                  </a:lnTo>
                  <a:lnTo>
                    <a:pt x="22892" y="73092"/>
                  </a:lnTo>
                  <a:lnTo>
                    <a:pt x="82308" y="39856"/>
                  </a:lnTo>
                  <a:lnTo>
                    <a:pt x="15478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39"/>
            <p:cNvSpPr/>
            <p:nvPr/>
          </p:nvSpPr>
          <p:spPr>
            <a:xfrm>
              <a:off x="2726531" y="1988344"/>
              <a:ext cx="11908" cy="1"/>
            </a:xfrm>
            <a:custGeom>
              <a:avLst/>
              <a:gdLst/>
              <a:ahLst/>
              <a:cxnLst/>
              <a:rect l="0" t="0" r="0" b="0"/>
              <a:pathLst>
                <a:path w="11908" h="1">
                  <a:moveTo>
                    <a:pt x="11907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40"/>
            <p:cNvSpPr/>
            <p:nvPr/>
          </p:nvSpPr>
          <p:spPr>
            <a:xfrm>
              <a:off x="928688" y="2478155"/>
              <a:ext cx="2143126" cy="105502"/>
            </a:xfrm>
            <a:custGeom>
              <a:avLst/>
              <a:gdLst/>
              <a:ahLst/>
              <a:cxnLst/>
              <a:rect l="0" t="0" r="0" b="0"/>
              <a:pathLst>
                <a:path w="2143126" h="105502">
                  <a:moveTo>
                    <a:pt x="0" y="105501"/>
                  </a:moveTo>
                  <a:lnTo>
                    <a:pt x="12151" y="104178"/>
                  </a:lnTo>
                  <a:lnTo>
                    <a:pt x="60608" y="92550"/>
                  </a:lnTo>
                  <a:lnTo>
                    <a:pt x="115853" y="84907"/>
                  </a:lnTo>
                  <a:lnTo>
                    <a:pt x="165736" y="79114"/>
                  </a:lnTo>
                  <a:lnTo>
                    <a:pt x="217558" y="72547"/>
                  </a:lnTo>
                  <a:lnTo>
                    <a:pt x="274805" y="67074"/>
                  </a:lnTo>
                  <a:lnTo>
                    <a:pt x="333660" y="60602"/>
                  </a:lnTo>
                  <a:lnTo>
                    <a:pt x="392990" y="58684"/>
                  </a:lnTo>
                  <a:lnTo>
                    <a:pt x="433954" y="56912"/>
                  </a:lnTo>
                  <a:lnTo>
                    <a:pt x="478618" y="51715"/>
                  </a:lnTo>
                  <a:lnTo>
                    <a:pt x="524927" y="44996"/>
                  </a:lnTo>
                  <a:lnTo>
                    <a:pt x="573290" y="38922"/>
                  </a:lnTo>
                  <a:lnTo>
                    <a:pt x="625653" y="36223"/>
                  </a:lnTo>
                  <a:lnTo>
                    <a:pt x="679793" y="31496"/>
                  </a:lnTo>
                  <a:lnTo>
                    <a:pt x="734724" y="26308"/>
                  </a:lnTo>
                  <a:lnTo>
                    <a:pt x="790006" y="24002"/>
                  </a:lnTo>
                  <a:lnTo>
                    <a:pt x="848971" y="19450"/>
                  </a:lnTo>
                  <a:lnTo>
                    <a:pt x="879512" y="16383"/>
                  </a:lnTo>
                  <a:lnTo>
                    <a:pt x="910456" y="14339"/>
                  </a:lnTo>
                  <a:lnTo>
                    <a:pt x="941668" y="12977"/>
                  </a:lnTo>
                  <a:lnTo>
                    <a:pt x="973060" y="12068"/>
                  </a:lnTo>
                  <a:lnTo>
                    <a:pt x="1005894" y="11462"/>
                  </a:lnTo>
                  <a:lnTo>
                    <a:pt x="1039689" y="11059"/>
                  </a:lnTo>
                  <a:lnTo>
                    <a:pt x="1074126" y="10790"/>
                  </a:lnTo>
                  <a:lnTo>
                    <a:pt x="1107667" y="10610"/>
                  </a:lnTo>
                  <a:lnTo>
                    <a:pt x="1140611" y="10490"/>
                  </a:lnTo>
                  <a:lnTo>
                    <a:pt x="1173157" y="10411"/>
                  </a:lnTo>
                  <a:lnTo>
                    <a:pt x="1205438" y="10358"/>
                  </a:lnTo>
                  <a:lnTo>
                    <a:pt x="1237542" y="10322"/>
                  </a:lnTo>
                  <a:lnTo>
                    <a:pt x="1269528" y="10299"/>
                  </a:lnTo>
                  <a:lnTo>
                    <a:pt x="1301435" y="10283"/>
                  </a:lnTo>
                  <a:lnTo>
                    <a:pt x="1333290" y="10272"/>
                  </a:lnTo>
                  <a:lnTo>
                    <a:pt x="1365110" y="10265"/>
                  </a:lnTo>
                  <a:lnTo>
                    <a:pt x="1398229" y="10261"/>
                  </a:lnTo>
                  <a:lnTo>
                    <a:pt x="1432215" y="10257"/>
                  </a:lnTo>
                  <a:lnTo>
                    <a:pt x="1466779" y="10255"/>
                  </a:lnTo>
                  <a:lnTo>
                    <a:pt x="1499082" y="8931"/>
                  </a:lnTo>
                  <a:lnTo>
                    <a:pt x="1529877" y="6725"/>
                  </a:lnTo>
                  <a:lnTo>
                    <a:pt x="1559668" y="3932"/>
                  </a:lnTo>
                  <a:lnTo>
                    <a:pt x="1590112" y="2070"/>
                  </a:lnTo>
                  <a:lnTo>
                    <a:pt x="1620991" y="828"/>
                  </a:lnTo>
                  <a:lnTo>
                    <a:pt x="1652161" y="0"/>
                  </a:lnTo>
                  <a:lnTo>
                    <a:pt x="1711488" y="2609"/>
                  </a:lnTo>
                  <a:lnTo>
                    <a:pt x="1767401" y="6855"/>
                  </a:lnTo>
                  <a:lnTo>
                    <a:pt x="1818709" y="8742"/>
                  </a:lnTo>
                  <a:lnTo>
                    <a:pt x="1867971" y="9580"/>
                  </a:lnTo>
                  <a:lnTo>
                    <a:pt x="1913678" y="9953"/>
                  </a:lnTo>
                  <a:lnTo>
                    <a:pt x="1970483" y="10163"/>
                  </a:lnTo>
                  <a:lnTo>
                    <a:pt x="2025973" y="10225"/>
                  </a:lnTo>
                  <a:lnTo>
                    <a:pt x="2071371" y="10243"/>
                  </a:lnTo>
                  <a:lnTo>
                    <a:pt x="2143125" y="102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SMARTInkShape-Group7"/>
          <p:cNvGrpSpPr/>
          <p:nvPr/>
        </p:nvGrpSpPr>
        <p:grpSpPr>
          <a:xfrm>
            <a:off x="1310178" y="2657307"/>
            <a:ext cx="1461869" cy="557382"/>
            <a:chOff x="1310178" y="2657307"/>
            <a:chExt cx="1461869" cy="557382"/>
          </a:xfrm>
        </p:grpSpPr>
        <p:sp>
          <p:nvSpPr>
            <p:cNvPr id="49" name="SMARTInkShape-41"/>
            <p:cNvSpPr/>
            <p:nvPr/>
          </p:nvSpPr>
          <p:spPr>
            <a:xfrm>
              <a:off x="1416844" y="2786063"/>
              <a:ext cx="23813" cy="428626"/>
            </a:xfrm>
            <a:custGeom>
              <a:avLst/>
              <a:gdLst/>
              <a:ahLst/>
              <a:cxnLst/>
              <a:rect l="0" t="0" r="0" b="0"/>
              <a:pathLst>
                <a:path w="23813" h="428626">
                  <a:moveTo>
                    <a:pt x="0" y="0"/>
                  </a:moveTo>
                  <a:lnTo>
                    <a:pt x="3527" y="34705"/>
                  </a:lnTo>
                  <a:lnTo>
                    <a:pt x="10251" y="83143"/>
                  </a:lnTo>
                  <a:lnTo>
                    <a:pt x="11579" y="139111"/>
                  </a:lnTo>
                  <a:lnTo>
                    <a:pt x="11841" y="193284"/>
                  </a:lnTo>
                  <a:lnTo>
                    <a:pt x="11887" y="238949"/>
                  </a:lnTo>
                  <a:lnTo>
                    <a:pt x="11902" y="295467"/>
                  </a:lnTo>
                  <a:lnTo>
                    <a:pt x="11905" y="345367"/>
                  </a:lnTo>
                  <a:lnTo>
                    <a:pt x="23812" y="428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42"/>
            <p:cNvSpPr/>
            <p:nvPr/>
          </p:nvSpPr>
          <p:spPr>
            <a:xfrm>
              <a:off x="1310178" y="2657307"/>
              <a:ext cx="309073" cy="450225"/>
            </a:xfrm>
            <a:custGeom>
              <a:avLst/>
              <a:gdLst/>
              <a:ahLst/>
              <a:cxnLst/>
              <a:rect l="0" t="0" r="0" b="0"/>
              <a:pathLst>
                <a:path w="309073" h="450225">
                  <a:moveTo>
                    <a:pt x="11416" y="200193"/>
                  </a:moveTo>
                  <a:lnTo>
                    <a:pt x="5095" y="200193"/>
                  </a:lnTo>
                  <a:lnTo>
                    <a:pt x="3233" y="196224"/>
                  </a:lnTo>
                  <a:lnTo>
                    <a:pt x="0" y="137836"/>
                  </a:lnTo>
                  <a:lnTo>
                    <a:pt x="5975" y="102048"/>
                  </a:lnTo>
                  <a:lnTo>
                    <a:pt x="28766" y="62046"/>
                  </a:lnTo>
                  <a:lnTo>
                    <a:pt x="66974" y="23000"/>
                  </a:lnTo>
                  <a:lnTo>
                    <a:pt x="89466" y="8993"/>
                  </a:lnTo>
                  <a:lnTo>
                    <a:pt x="120531" y="1107"/>
                  </a:lnTo>
                  <a:lnTo>
                    <a:pt x="131784" y="0"/>
                  </a:lnTo>
                  <a:lnTo>
                    <a:pt x="141932" y="3231"/>
                  </a:lnTo>
                  <a:lnTo>
                    <a:pt x="160263" y="17405"/>
                  </a:lnTo>
                  <a:lnTo>
                    <a:pt x="185459" y="60338"/>
                  </a:lnTo>
                  <a:lnTo>
                    <a:pt x="191074" y="89087"/>
                  </a:lnTo>
                  <a:lnTo>
                    <a:pt x="190220" y="139882"/>
                  </a:lnTo>
                  <a:lnTo>
                    <a:pt x="180546" y="188133"/>
                  </a:lnTo>
                  <a:lnTo>
                    <a:pt x="162368" y="235882"/>
                  </a:lnTo>
                  <a:lnTo>
                    <a:pt x="134188" y="287257"/>
                  </a:lnTo>
                  <a:lnTo>
                    <a:pt x="99085" y="341195"/>
                  </a:lnTo>
                  <a:lnTo>
                    <a:pt x="97643" y="345788"/>
                  </a:lnTo>
                  <a:lnTo>
                    <a:pt x="99328" y="350173"/>
                  </a:lnTo>
                  <a:lnTo>
                    <a:pt x="108255" y="358573"/>
                  </a:lnTo>
                  <a:lnTo>
                    <a:pt x="143727" y="373422"/>
                  </a:lnTo>
                  <a:lnTo>
                    <a:pt x="198336" y="390721"/>
                  </a:lnTo>
                  <a:lnTo>
                    <a:pt x="253920" y="413986"/>
                  </a:lnTo>
                  <a:lnTo>
                    <a:pt x="287159" y="434281"/>
                  </a:lnTo>
                  <a:lnTo>
                    <a:pt x="295524" y="444912"/>
                  </a:lnTo>
                  <a:lnTo>
                    <a:pt x="309072" y="4502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43"/>
            <p:cNvSpPr/>
            <p:nvPr/>
          </p:nvSpPr>
          <p:spPr>
            <a:xfrm>
              <a:off x="1669056" y="2857500"/>
              <a:ext cx="191070" cy="279997"/>
            </a:xfrm>
            <a:custGeom>
              <a:avLst/>
              <a:gdLst/>
              <a:ahLst/>
              <a:cxnLst/>
              <a:rect l="0" t="0" r="0" b="0"/>
              <a:pathLst>
                <a:path w="191070" h="279997">
                  <a:moveTo>
                    <a:pt x="81163" y="0"/>
                  </a:moveTo>
                  <a:lnTo>
                    <a:pt x="74842" y="0"/>
                  </a:lnTo>
                  <a:lnTo>
                    <a:pt x="72980" y="1323"/>
                  </a:lnTo>
                  <a:lnTo>
                    <a:pt x="71739" y="3528"/>
                  </a:lnTo>
                  <a:lnTo>
                    <a:pt x="49250" y="50148"/>
                  </a:lnTo>
                  <a:lnTo>
                    <a:pt x="23200" y="99672"/>
                  </a:lnTo>
                  <a:lnTo>
                    <a:pt x="8859" y="153303"/>
                  </a:lnTo>
                  <a:lnTo>
                    <a:pt x="0" y="195793"/>
                  </a:lnTo>
                  <a:lnTo>
                    <a:pt x="11106" y="234108"/>
                  </a:lnTo>
                  <a:lnTo>
                    <a:pt x="27537" y="256624"/>
                  </a:lnTo>
                  <a:lnTo>
                    <a:pt x="46746" y="272805"/>
                  </a:lnTo>
                  <a:lnTo>
                    <a:pt x="64103" y="279996"/>
                  </a:lnTo>
                  <a:lnTo>
                    <a:pt x="107711" y="277725"/>
                  </a:lnTo>
                  <a:lnTo>
                    <a:pt x="136618" y="264985"/>
                  </a:lnTo>
                  <a:lnTo>
                    <a:pt x="168150" y="239028"/>
                  </a:lnTo>
                  <a:lnTo>
                    <a:pt x="174873" y="230789"/>
                  </a:lnTo>
                  <a:lnTo>
                    <a:pt x="190655" y="187591"/>
                  </a:lnTo>
                  <a:lnTo>
                    <a:pt x="191069" y="132900"/>
                  </a:lnTo>
                  <a:lnTo>
                    <a:pt x="182813" y="93764"/>
                  </a:lnTo>
                  <a:lnTo>
                    <a:pt x="159989" y="58160"/>
                  </a:lnTo>
                  <a:lnTo>
                    <a:pt x="144353" y="41633"/>
                  </a:lnTo>
                  <a:lnTo>
                    <a:pt x="116882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44"/>
            <p:cNvSpPr/>
            <p:nvPr/>
          </p:nvSpPr>
          <p:spPr>
            <a:xfrm>
              <a:off x="1857375" y="2884584"/>
              <a:ext cx="333376" cy="318198"/>
            </a:xfrm>
            <a:custGeom>
              <a:avLst/>
              <a:gdLst/>
              <a:ahLst/>
              <a:cxnLst/>
              <a:rect l="0" t="0" r="0" b="0"/>
              <a:pathLst>
                <a:path w="333376" h="318198">
                  <a:moveTo>
                    <a:pt x="0" y="56260"/>
                  </a:moveTo>
                  <a:lnTo>
                    <a:pt x="12952" y="104538"/>
                  </a:lnTo>
                  <a:lnTo>
                    <a:pt x="38747" y="162179"/>
                  </a:lnTo>
                  <a:lnTo>
                    <a:pt x="52777" y="212708"/>
                  </a:lnTo>
                  <a:lnTo>
                    <a:pt x="59268" y="269282"/>
                  </a:lnTo>
                  <a:lnTo>
                    <a:pt x="59479" y="279872"/>
                  </a:lnTo>
                  <a:lnTo>
                    <a:pt x="59527" y="232534"/>
                  </a:lnTo>
                  <a:lnTo>
                    <a:pt x="59530" y="173165"/>
                  </a:lnTo>
                  <a:lnTo>
                    <a:pt x="59531" y="126739"/>
                  </a:lnTo>
                  <a:lnTo>
                    <a:pt x="63059" y="70087"/>
                  </a:lnTo>
                  <a:lnTo>
                    <a:pt x="76103" y="27241"/>
                  </a:lnTo>
                  <a:lnTo>
                    <a:pt x="79840" y="22362"/>
                  </a:lnTo>
                  <a:lnTo>
                    <a:pt x="83653" y="20432"/>
                  </a:lnTo>
                  <a:lnTo>
                    <a:pt x="87519" y="20468"/>
                  </a:lnTo>
                  <a:lnTo>
                    <a:pt x="95342" y="24037"/>
                  </a:lnTo>
                  <a:lnTo>
                    <a:pt x="105874" y="34001"/>
                  </a:lnTo>
                  <a:lnTo>
                    <a:pt x="137918" y="79987"/>
                  </a:lnTo>
                  <a:lnTo>
                    <a:pt x="157771" y="127680"/>
                  </a:lnTo>
                  <a:lnTo>
                    <a:pt x="174432" y="184824"/>
                  </a:lnTo>
                  <a:lnTo>
                    <a:pt x="186934" y="240013"/>
                  </a:lnTo>
                  <a:lnTo>
                    <a:pt x="190291" y="268784"/>
                  </a:lnTo>
                  <a:lnTo>
                    <a:pt x="190482" y="220700"/>
                  </a:lnTo>
                  <a:lnTo>
                    <a:pt x="190496" y="165373"/>
                  </a:lnTo>
                  <a:lnTo>
                    <a:pt x="194027" y="107015"/>
                  </a:lnTo>
                  <a:lnTo>
                    <a:pt x="207072" y="56878"/>
                  </a:lnTo>
                  <a:lnTo>
                    <a:pt x="215528" y="19585"/>
                  </a:lnTo>
                  <a:lnTo>
                    <a:pt x="226318" y="7769"/>
                  </a:lnTo>
                  <a:lnTo>
                    <a:pt x="236405" y="1636"/>
                  </a:lnTo>
                  <a:lnTo>
                    <a:pt x="240947" y="0"/>
                  </a:lnTo>
                  <a:lnTo>
                    <a:pt x="245298" y="232"/>
                  </a:lnTo>
                  <a:lnTo>
                    <a:pt x="253660" y="4018"/>
                  </a:lnTo>
                  <a:lnTo>
                    <a:pt x="273799" y="56305"/>
                  </a:lnTo>
                  <a:lnTo>
                    <a:pt x="293682" y="115797"/>
                  </a:lnTo>
                  <a:lnTo>
                    <a:pt x="307210" y="175323"/>
                  </a:lnTo>
                  <a:lnTo>
                    <a:pt x="310421" y="225593"/>
                  </a:lnTo>
                  <a:lnTo>
                    <a:pt x="318930" y="273708"/>
                  </a:lnTo>
                  <a:lnTo>
                    <a:pt x="333375" y="3181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45"/>
            <p:cNvSpPr/>
            <p:nvPr/>
          </p:nvSpPr>
          <p:spPr>
            <a:xfrm>
              <a:off x="2202656" y="2884951"/>
              <a:ext cx="175452" cy="317831"/>
            </a:xfrm>
            <a:custGeom>
              <a:avLst/>
              <a:gdLst/>
              <a:ahLst/>
              <a:cxnLst/>
              <a:rect l="0" t="0" r="0" b="0"/>
              <a:pathLst>
                <a:path w="175452" h="317831">
                  <a:moveTo>
                    <a:pt x="0" y="139237"/>
                  </a:moveTo>
                  <a:lnTo>
                    <a:pt x="26823" y="139237"/>
                  </a:lnTo>
                  <a:lnTo>
                    <a:pt x="76930" y="113333"/>
                  </a:lnTo>
                  <a:lnTo>
                    <a:pt x="132525" y="82321"/>
                  </a:lnTo>
                  <a:lnTo>
                    <a:pt x="156712" y="53140"/>
                  </a:lnTo>
                  <a:lnTo>
                    <a:pt x="173880" y="14780"/>
                  </a:lnTo>
                  <a:lnTo>
                    <a:pt x="175451" y="8640"/>
                  </a:lnTo>
                  <a:lnTo>
                    <a:pt x="173853" y="4547"/>
                  </a:lnTo>
                  <a:lnTo>
                    <a:pt x="170142" y="1819"/>
                  </a:lnTo>
                  <a:lnTo>
                    <a:pt x="165022" y="0"/>
                  </a:lnTo>
                  <a:lnTo>
                    <a:pt x="145221" y="8562"/>
                  </a:lnTo>
                  <a:lnTo>
                    <a:pt x="132533" y="16401"/>
                  </a:lnTo>
                  <a:lnTo>
                    <a:pt x="111379" y="42751"/>
                  </a:lnTo>
                  <a:lnTo>
                    <a:pt x="82561" y="100922"/>
                  </a:lnTo>
                  <a:lnTo>
                    <a:pt x="81054" y="157429"/>
                  </a:lnTo>
                  <a:lnTo>
                    <a:pt x="85854" y="198034"/>
                  </a:lnTo>
                  <a:lnTo>
                    <a:pt x="93720" y="234160"/>
                  </a:lnTo>
                  <a:lnTo>
                    <a:pt x="106035" y="259036"/>
                  </a:lnTo>
                  <a:lnTo>
                    <a:pt x="154782" y="3178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46"/>
            <p:cNvSpPr/>
            <p:nvPr/>
          </p:nvSpPr>
          <p:spPr>
            <a:xfrm>
              <a:off x="2455799" y="2894874"/>
              <a:ext cx="316248" cy="252982"/>
            </a:xfrm>
            <a:custGeom>
              <a:avLst/>
              <a:gdLst/>
              <a:ahLst/>
              <a:cxnLst/>
              <a:rect l="0" t="0" r="0" b="0"/>
              <a:pathLst>
                <a:path w="316248" h="252982">
                  <a:moveTo>
                    <a:pt x="163576" y="10251"/>
                  </a:moveTo>
                  <a:lnTo>
                    <a:pt x="157255" y="3930"/>
                  </a:lnTo>
                  <a:lnTo>
                    <a:pt x="150624" y="827"/>
                  </a:lnTo>
                  <a:lnTo>
                    <a:pt x="147004" y="0"/>
                  </a:lnTo>
                  <a:lnTo>
                    <a:pt x="104495" y="17683"/>
                  </a:lnTo>
                  <a:lnTo>
                    <a:pt x="69782" y="40381"/>
                  </a:lnTo>
                  <a:lnTo>
                    <a:pt x="18531" y="97873"/>
                  </a:lnTo>
                  <a:lnTo>
                    <a:pt x="3889" y="130581"/>
                  </a:lnTo>
                  <a:lnTo>
                    <a:pt x="0" y="153690"/>
                  </a:lnTo>
                  <a:lnTo>
                    <a:pt x="10452" y="195332"/>
                  </a:lnTo>
                  <a:lnTo>
                    <a:pt x="26729" y="215100"/>
                  </a:lnTo>
                  <a:lnTo>
                    <a:pt x="69517" y="238569"/>
                  </a:lnTo>
                  <a:lnTo>
                    <a:pt x="110718" y="251791"/>
                  </a:lnTo>
                  <a:lnTo>
                    <a:pt x="151549" y="252981"/>
                  </a:lnTo>
                  <a:lnTo>
                    <a:pt x="195272" y="249100"/>
                  </a:lnTo>
                  <a:lnTo>
                    <a:pt x="240877" y="238154"/>
                  </a:lnTo>
                  <a:lnTo>
                    <a:pt x="280661" y="211422"/>
                  </a:lnTo>
                  <a:lnTo>
                    <a:pt x="296312" y="194910"/>
                  </a:lnTo>
                  <a:lnTo>
                    <a:pt x="307677" y="174343"/>
                  </a:lnTo>
                  <a:lnTo>
                    <a:pt x="316247" y="128801"/>
                  </a:lnTo>
                  <a:lnTo>
                    <a:pt x="294545" y="340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6" name="SMARTInkShape-47"/>
          <p:cNvSpPr/>
          <p:nvPr/>
        </p:nvSpPr>
        <p:spPr>
          <a:xfrm>
            <a:off x="6774656" y="1047811"/>
            <a:ext cx="2024064" cy="202346"/>
          </a:xfrm>
          <a:custGeom>
            <a:avLst/>
            <a:gdLst/>
            <a:ahLst/>
            <a:cxnLst/>
            <a:rect l="0" t="0" r="0" b="0"/>
            <a:pathLst>
              <a:path w="2024064" h="202346">
                <a:moveTo>
                  <a:pt x="0" y="202345"/>
                </a:moveTo>
                <a:lnTo>
                  <a:pt x="6321" y="202345"/>
                </a:lnTo>
                <a:lnTo>
                  <a:pt x="47657" y="192922"/>
                </a:lnTo>
                <a:lnTo>
                  <a:pt x="104811" y="190929"/>
                </a:lnTo>
                <a:lnTo>
                  <a:pt x="155641" y="182353"/>
                </a:lnTo>
                <a:lnTo>
                  <a:pt x="201191" y="178342"/>
                </a:lnTo>
                <a:lnTo>
                  <a:pt x="255992" y="169363"/>
                </a:lnTo>
                <a:lnTo>
                  <a:pt x="315445" y="158324"/>
                </a:lnTo>
                <a:lnTo>
                  <a:pt x="359802" y="150589"/>
                </a:lnTo>
                <a:lnTo>
                  <a:pt x="405975" y="142742"/>
                </a:lnTo>
                <a:lnTo>
                  <a:pt x="454277" y="134844"/>
                </a:lnTo>
                <a:lnTo>
                  <a:pt x="506613" y="126925"/>
                </a:lnTo>
                <a:lnTo>
                  <a:pt x="560741" y="115468"/>
                </a:lnTo>
                <a:lnTo>
                  <a:pt x="616989" y="102879"/>
                </a:lnTo>
                <a:lnTo>
                  <a:pt x="646806" y="97670"/>
                </a:lnTo>
                <a:lnTo>
                  <a:pt x="677267" y="92874"/>
                </a:lnTo>
                <a:lnTo>
                  <a:pt x="709479" y="87031"/>
                </a:lnTo>
                <a:lnTo>
                  <a:pt x="742862" y="80490"/>
                </a:lnTo>
                <a:lnTo>
                  <a:pt x="777023" y="73483"/>
                </a:lnTo>
                <a:lnTo>
                  <a:pt x="811703" y="67489"/>
                </a:lnTo>
                <a:lnTo>
                  <a:pt x="846728" y="62170"/>
                </a:lnTo>
                <a:lnTo>
                  <a:pt x="881986" y="57302"/>
                </a:lnTo>
                <a:lnTo>
                  <a:pt x="917397" y="52733"/>
                </a:lnTo>
                <a:lnTo>
                  <a:pt x="952911" y="48364"/>
                </a:lnTo>
                <a:lnTo>
                  <a:pt x="988492" y="44129"/>
                </a:lnTo>
                <a:lnTo>
                  <a:pt x="1024121" y="39982"/>
                </a:lnTo>
                <a:lnTo>
                  <a:pt x="1059778" y="35895"/>
                </a:lnTo>
                <a:lnTo>
                  <a:pt x="1095456" y="31847"/>
                </a:lnTo>
                <a:lnTo>
                  <a:pt x="1132471" y="27826"/>
                </a:lnTo>
                <a:lnTo>
                  <a:pt x="1170377" y="23822"/>
                </a:lnTo>
                <a:lnTo>
                  <a:pt x="1208876" y="19830"/>
                </a:lnTo>
                <a:lnTo>
                  <a:pt x="1246448" y="15845"/>
                </a:lnTo>
                <a:lnTo>
                  <a:pt x="1283403" y="11866"/>
                </a:lnTo>
                <a:lnTo>
                  <a:pt x="1319946" y="7890"/>
                </a:lnTo>
                <a:lnTo>
                  <a:pt x="1356214" y="5240"/>
                </a:lnTo>
                <a:lnTo>
                  <a:pt x="1392299" y="3473"/>
                </a:lnTo>
                <a:lnTo>
                  <a:pt x="1428262" y="2295"/>
                </a:lnTo>
                <a:lnTo>
                  <a:pt x="1464143" y="1510"/>
                </a:lnTo>
                <a:lnTo>
                  <a:pt x="1499971" y="986"/>
                </a:lnTo>
                <a:lnTo>
                  <a:pt x="1535762" y="637"/>
                </a:lnTo>
                <a:lnTo>
                  <a:pt x="1570206" y="404"/>
                </a:lnTo>
                <a:lnTo>
                  <a:pt x="1603752" y="249"/>
                </a:lnTo>
                <a:lnTo>
                  <a:pt x="1636699" y="146"/>
                </a:lnTo>
                <a:lnTo>
                  <a:pt x="1667925" y="77"/>
                </a:lnTo>
                <a:lnTo>
                  <a:pt x="1727314" y="0"/>
                </a:lnTo>
                <a:lnTo>
                  <a:pt x="1784577" y="3494"/>
                </a:lnTo>
                <a:lnTo>
                  <a:pt x="1840896" y="8134"/>
                </a:lnTo>
                <a:lnTo>
                  <a:pt x="1896795" y="10196"/>
                </a:lnTo>
                <a:lnTo>
                  <a:pt x="2024063" y="1184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SMARTInkShape-Group9"/>
          <p:cNvGrpSpPr/>
          <p:nvPr/>
        </p:nvGrpSpPr>
        <p:grpSpPr>
          <a:xfrm>
            <a:off x="5954780" y="1869281"/>
            <a:ext cx="2156890" cy="892970"/>
            <a:chOff x="5954780" y="1869281"/>
            <a:chExt cx="2156890" cy="892970"/>
          </a:xfrm>
        </p:grpSpPr>
        <p:sp>
          <p:nvSpPr>
            <p:cNvPr id="57" name="SMARTInkShape-48"/>
            <p:cNvSpPr/>
            <p:nvPr/>
          </p:nvSpPr>
          <p:spPr>
            <a:xfrm>
              <a:off x="6346031" y="2024063"/>
              <a:ext cx="95251" cy="423688"/>
            </a:xfrm>
            <a:custGeom>
              <a:avLst/>
              <a:gdLst/>
              <a:ahLst/>
              <a:cxnLst/>
              <a:rect l="0" t="0" r="0" b="0"/>
              <a:pathLst>
                <a:path w="95251" h="423688">
                  <a:moveTo>
                    <a:pt x="0" y="0"/>
                  </a:moveTo>
                  <a:lnTo>
                    <a:pt x="0" y="54116"/>
                  </a:lnTo>
                  <a:lnTo>
                    <a:pt x="0" y="102985"/>
                  </a:lnTo>
                  <a:lnTo>
                    <a:pt x="0" y="149399"/>
                  </a:lnTo>
                  <a:lnTo>
                    <a:pt x="0" y="192077"/>
                  </a:lnTo>
                  <a:lnTo>
                    <a:pt x="0" y="233093"/>
                  </a:lnTo>
                  <a:lnTo>
                    <a:pt x="0" y="287051"/>
                  </a:lnTo>
                  <a:lnTo>
                    <a:pt x="0" y="327339"/>
                  </a:lnTo>
                  <a:lnTo>
                    <a:pt x="0" y="386275"/>
                  </a:lnTo>
                  <a:lnTo>
                    <a:pt x="6321" y="411961"/>
                  </a:lnTo>
                  <a:lnTo>
                    <a:pt x="10829" y="417515"/>
                  </a:lnTo>
                  <a:lnTo>
                    <a:pt x="22893" y="423687"/>
                  </a:lnTo>
                  <a:lnTo>
                    <a:pt x="28491" y="422687"/>
                  </a:lnTo>
                  <a:lnTo>
                    <a:pt x="95250" y="3571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49"/>
            <p:cNvSpPr/>
            <p:nvPr/>
          </p:nvSpPr>
          <p:spPr>
            <a:xfrm>
              <a:off x="6513269" y="2166938"/>
              <a:ext cx="70888" cy="247267"/>
            </a:xfrm>
            <a:custGeom>
              <a:avLst/>
              <a:gdLst/>
              <a:ahLst/>
              <a:cxnLst/>
              <a:rect l="0" t="0" r="0" b="0"/>
              <a:pathLst>
                <a:path w="70888" h="247267">
                  <a:moveTo>
                    <a:pt x="47075" y="0"/>
                  </a:moveTo>
                  <a:lnTo>
                    <a:pt x="45752" y="12151"/>
                  </a:lnTo>
                  <a:lnTo>
                    <a:pt x="30503" y="61131"/>
                  </a:lnTo>
                  <a:lnTo>
                    <a:pt x="14791" y="119273"/>
                  </a:lnTo>
                  <a:lnTo>
                    <a:pt x="3626" y="178621"/>
                  </a:lnTo>
                  <a:lnTo>
                    <a:pt x="0" y="225487"/>
                  </a:lnTo>
                  <a:lnTo>
                    <a:pt x="3222" y="236035"/>
                  </a:lnTo>
                  <a:lnTo>
                    <a:pt x="5934" y="240701"/>
                  </a:lnTo>
                  <a:lnTo>
                    <a:pt x="9064" y="243811"/>
                  </a:lnTo>
                  <a:lnTo>
                    <a:pt x="16070" y="247266"/>
                  </a:lnTo>
                  <a:lnTo>
                    <a:pt x="19790" y="246865"/>
                  </a:lnTo>
                  <a:lnTo>
                    <a:pt x="27452" y="242891"/>
                  </a:lnTo>
                  <a:lnTo>
                    <a:pt x="39202" y="233216"/>
                  </a:lnTo>
                  <a:lnTo>
                    <a:pt x="62955" y="177117"/>
                  </a:lnTo>
                  <a:lnTo>
                    <a:pt x="70887" y="833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50"/>
            <p:cNvSpPr/>
            <p:nvPr/>
          </p:nvSpPr>
          <p:spPr>
            <a:xfrm>
              <a:off x="6607969" y="2155031"/>
              <a:ext cx="119063" cy="218418"/>
            </a:xfrm>
            <a:custGeom>
              <a:avLst/>
              <a:gdLst/>
              <a:ahLst/>
              <a:cxnLst/>
              <a:rect l="0" t="0" r="0" b="0"/>
              <a:pathLst>
                <a:path w="119063" h="218418">
                  <a:moveTo>
                    <a:pt x="0" y="59532"/>
                  </a:moveTo>
                  <a:lnTo>
                    <a:pt x="36673" y="117836"/>
                  </a:lnTo>
                  <a:lnTo>
                    <a:pt x="67501" y="176432"/>
                  </a:lnTo>
                  <a:lnTo>
                    <a:pt x="76980" y="200362"/>
                  </a:lnTo>
                  <a:lnTo>
                    <a:pt x="87779" y="216500"/>
                  </a:lnTo>
                  <a:lnTo>
                    <a:pt x="90269" y="218417"/>
                  </a:lnTo>
                  <a:lnTo>
                    <a:pt x="91930" y="218372"/>
                  </a:lnTo>
                  <a:lnTo>
                    <a:pt x="93037" y="217019"/>
                  </a:lnTo>
                  <a:lnTo>
                    <a:pt x="103303" y="158787"/>
                  </a:lnTo>
                  <a:lnTo>
                    <a:pt x="106395" y="104420"/>
                  </a:lnTo>
                  <a:lnTo>
                    <a:pt x="113326" y="49436"/>
                  </a:lnTo>
                  <a:lnTo>
                    <a:pt x="11906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51"/>
            <p:cNvSpPr/>
            <p:nvPr/>
          </p:nvSpPr>
          <p:spPr>
            <a:xfrm>
              <a:off x="6798469" y="2096326"/>
              <a:ext cx="71438" cy="284925"/>
            </a:xfrm>
            <a:custGeom>
              <a:avLst/>
              <a:gdLst/>
              <a:ahLst/>
              <a:cxnLst/>
              <a:rect l="0" t="0" r="0" b="0"/>
              <a:pathLst>
                <a:path w="71438" h="284925">
                  <a:moveTo>
                    <a:pt x="0" y="189674"/>
                  </a:moveTo>
                  <a:lnTo>
                    <a:pt x="0" y="199925"/>
                  </a:lnTo>
                  <a:lnTo>
                    <a:pt x="12642" y="201090"/>
                  </a:lnTo>
                  <a:lnTo>
                    <a:pt x="16365" y="199931"/>
                  </a:lnTo>
                  <a:lnTo>
                    <a:pt x="18847" y="197835"/>
                  </a:lnTo>
                  <a:lnTo>
                    <a:pt x="45752" y="148008"/>
                  </a:lnTo>
                  <a:lnTo>
                    <a:pt x="63129" y="95601"/>
                  </a:lnTo>
                  <a:lnTo>
                    <a:pt x="68975" y="46413"/>
                  </a:lnTo>
                  <a:lnTo>
                    <a:pt x="71221" y="0"/>
                  </a:lnTo>
                  <a:lnTo>
                    <a:pt x="54846" y="48962"/>
                  </a:lnTo>
                  <a:lnTo>
                    <a:pt x="39152" y="106615"/>
                  </a:lnTo>
                  <a:lnTo>
                    <a:pt x="36397" y="160332"/>
                  </a:lnTo>
                  <a:lnTo>
                    <a:pt x="42241" y="199942"/>
                  </a:lnTo>
                  <a:lnTo>
                    <a:pt x="71437" y="2849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52"/>
            <p:cNvSpPr/>
            <p:nvPr/>
          </p:nvSpPr>
          <p:spPr>
            <a:xfrm>
              <a:off x="6956226" y="2059781"/>
              <a:ext cx="56556" cy="156182"/>
            </a:xfrm>
            <a:custGeom>
              <a:avLst/>
              <a:gdLst/>
              <a:ahLst/>
              <a:cxnLst/>
              <a:rect l="0" t="0" r="0" b="0"/>
              <a:pathLst>
                <a:path w="56556" h="156182">
                  <a:moveTo>
                    <a:pt x="56555" y="0"/>
                  </a:moveTo>
                  <a:lnTo>
                    <a:pt x="50235" y="0"/>
                  </a:lnTo>
                  <a:lnTo>
                    <a:pt x="33663" y="18962"/>
                  </a:lnTo>
                  <a:lnTo>
                    <a:pt x="13865" y="54066"/>
                  </a:lnTo>
                  <a:lnTo>
                    <a:pt x="743" y="105685"/>
                  </a:lnTo>
                  <a:lnTo>
                    <a:pt x="0" y="127669"/>
                  </a:lnTo>
                  <a:lnTo>
                    <a:pt x="4079" y="141850"/>
                  </a:lnTo>
                  <a:lnTo>
                    <a:pt x="14662" y="1561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53"/>
            <p:cNvSpPr/>
            <p:nvPr/>
          </p:nvSpPr>
          <p:spPr>
            <a:xfrm>
              <a:off x="7395235" y="1952625"/>
              <a:ext cx="58079" cy="23536"/>
            </a:xfrm>
            <a:custGeom>
              <a:avLst/>
              <a:gdLst/>
              <a:ahLst/>
              <a:cxnLst/>
              <a:rect l="0" t="0" r="0" b="0"/>
              <a:pathLst>
                <a:path w="58079" h="23536">
                  <a:moveTo>
                    <a:pt x="0" y="23535"/>
                  </a:moveTo>
                  <a:lnTo>
                    <a:pt x="5807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54"/>
            <p:cNvSpPr/>
            <p:nvPr/>
          </p:nvSpPr>
          <p:spPr>
            <a:xfrm>
              <a:off x="8108156" y="1869281"/>
              <a:ext cx="3514" cy="83366"/>
            </a:xfrm>
            <a:custGeom>
              <a:avLst/>
              <a:gdLst/>
              <a:ahLst/>
              <a:cxnLst/>
              <a:rect l="0" t="0" r="0" b="0"/>
              <a:pathLst>
                <a:path w="3514" h="83366">
                  <a:moveTo>
                    <a:pt x="0" y="0"/>
                  </a:moveTo>
                  <a:lnTo>
                    <a:pt x="0" y="58426"/>
                  </a:lnTo>
                  <a:lnTo>
                    <a:pt x="3513" y="833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55"/>
            <p:cNvSpPr/>
            <p:nvPr/>
          </p:nvSpPr>
          <p:spPr>
            <a:xfrm>
              <a:off x="5954780" y="2547525"/>
              <a:ext cx="1171491" cy="214726"/>
            </a:xfrm>
            <a:custGeom>
              <a:avLst/>
              <a:gdLst/>
              <a:ahLst/>
              <a:cxnLst/>
              <a:rect l="0" t="0" r="0" b="0"/>
              <a:pathLst>
                <a:path w="1171491" h="214726">
                  <a:moveTo>
                    <a:pt x="10251" y="214725"/>
                  </a:moveTo>
                  <a:lnTo>
                    <a:pt x="0" y="204474"/>
                  </a:lnTo>
                  <a:lnTo>
                    <a:pt x="771" y="203922"/>
                  </a:lnTo>
                  <a:lnTo>
                    <a:pt x="56550" y="202838"/>
                  </a:lnTo>
                  <a:lnTo>
                    <a:pt x="108326" y="196502"/>
                  </a:lnTo>
                  <a:lnTo>
                    <a:pt x="163239" y="182511"/>
                  </a:lnTo>
                  <a:lnTo>
                    <a:pt x="212303" y="170536"/>
                  </a:lnTo>
                  <a:lnTo>
                    <a:pt x="266533" y="161458"/>
                  </a:lnTo>
                  <a:lnTo>
                    <a:pt x="318873" y="157050"/>
                  </a:lnTo>
                  <a:lnTo>
                    <a:pt x="376273" y="149423"/>
                  </a:lnTo>
                  <a:lnTo>
                    <a:pt x="418991" y="142486"/>
                  </a:lnTo>
                  <a:lnTo>
                    <a:pt x="464434" y="134994"/>
                  </a:lnTo>
                  <a:lnTo>
                    <a:pt x="511089" y="127254"/>
                  </a:lnTo>
                  <a:lnTo>
                    <a:pt x="561811" y="115877"/>
                  </a:lnTo>
                  <a:lnTo>
                    <a:pt x="613900" y="103324"/>
                  </a:lnTo>
                  <a:lnTo>
                    <a:pt x="663508" y="93335"/>
                  </a:lnTo>
                  <a:lnTo>
                    <a:pt x="719070" y="84486"/>
                  </a:lnTo>
                  <a:lnTo>
                    <a:pt x="777719" y="74820"/>
                  </a:lnTo>
                  <a:lnTo>
                    <a:pt x="834654" y="61705"/>
                  </a:lnTo>
                  <a:lnTo>
                    <a:pt x="864124" y="55826"/>
                  </a:lnTo>
                  <a:lnTo>
                    <a:pt x="894354" y="50584"/>
                  </a:lnTo>
                  <a:lnTo>
                    <a:pt x="925090" y="45766"/>
                  </a:lnTo>
                  <a:lnTo>
                    <a:pt x="956165" y="39909"/>
                  </a:lnTo>
                  <a:lnTo>
                    <a:pt x="987464" y="33358"/>
                  </a:lnTo>
                  <a:lnTo>
                    <a:pt x="1018914" y="26345"/>
                  </a:lnTo>
                  <a:lnTo>
                    <a:pt x="1050464" y="20347"/>
                  </a:lnTo>
                  <a:lnTo>
                    <a:pt x="1082080" y="15025"/>
                  </a:lnTo>
                  <a:lnTo>
                    <a:pt x="1113741" y="10154"/>
                  </a:lnTo>
                  <a:lnTo>
                    <a:pt x="1148078" y="4261"/>
                  </a:lnTo>
                  <a:lnTo>
                    <a:pt x="117149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SMARTInkShape-Group10"/>
          <p:cNvGrpSpPr/>
          <p:nvPr/>
        </p:nvGrpSpPr>
        <p:grpSpPr>
          <a:xfrm>
            <a:off x="6905625" y="1964531"/>
            <a:ext cx="2131220" cy="642939"/>
            <a:chOff x="6905625" y="1964531"/>
            <a:chExt cx="2131220" cy="642939"/>
          </a:xfrm>
        </p:grpSpPr>
        <p:sp>
          <p:nvSpPr>
            <p:cNvPr id="66" name="SMARTInkShape-56"/>
            <p:cNvSpPr/>
            <p:nvPr/>
          </p:nvSpPr>
          <p:spPr>
            <a:xfrm>
              <a:off x="8161155" y="1964531"/>
              <a:ext cx="160223" cy="284830"/>
            </a:xfrm>
            <a:custGeom>
              <a:avLst/>
              <a:gdLst/>
              <a:ahLst/>
              <a:cxnLst/>
              <a:rect l="0" t="0" r="0" b="0"/>
              <a:pathLst>
                <a:path w="160223" h="284830">
                  <a:moveTo>
                    <a:pt x="18439" y="59532"/>
                  </a:moveTo>
                  <a:lnTo>
                    <a:pt x="14911" y="83066"/>
                  </a:lnTo>
                  <a:lnTo>
                    <a:pt x="8187" y="130914"/>
                  </a:lnTo>
                  <a:lnTo>
                    <a:pt x="0" y="178583"/>
                  </a:lnTo>
                  <a:lnTo>
                    <a:pt x="5411" y="231803"/>
                  </a:lnTo>
                  <a:lnTo>
                    <a:pt x="12521" y="257272"/>
                  </a:lnTo>
                  <a:lnTo>
                    <a:pt x="23006" y="275254"/>
                  </a:lnTo>
                  <a:lnTo>
                    <a:pt x="37667" y="281085"/>
                  </a:lnTo>
                  <a:lnTo>
                    <a:pt x="73096" y="284829"/>
                  </a:lnTo>
                  <a:lnTo>
                    <a:pt x="93002" y="274757"/>
                  </a:lnTo>
                  <a:lnTo>
                    <a:pt x="112431" y="257052"/>
                  </a:lnTo>
                  <a:lnTo>
                    <a:pt x="144632" y="198254"/>
                  </a:lnTo>
                  <a:lnTo>
                    <a:pt x="155783" y="164134"/>
                  </a:lnTo>
                  <a:lnTo>
                    <a:pt x="160222" y="109396"/>
                  </a:lnTo>
                  <a:lnTo>
                    <a:pt x="157463" y="72101"/>
                  </a:lnTo>
                  <a:lnTo>
                    <a:pt x="12559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57"/>
            <p:cNvSpPr/>
            <p:nvPr/>
          </p:nvSpPr>
          <p:spPr>
            <a:xfrm>
              <a:off x="8001000" y="2066921"/>
              <a:ext cx="107157" cy="242893"/>
            </a:xfrm>
            <a:custGeom>
              <a:avLst/>
              <a:gdLst/>
              <a:ahLst/>
              <a:cxnLst/>
              <a:rect l="0" t="0" r="0" b="0"/>
              <a:pathLst>
                <a:path w="107157" h="242893">
                  <a:moveTo>
                    <a:pt x="0" y="111923"/>
                  </a:moveTo>
                  <a:lnTo>
                    <a:pt x="6321" y="111923"/>
                  </a:lnTo>
                  <a:lnTo>
                    <a:pt x="33545" y="89548"/>
                  </a:lnTo>
                  <a:lnTo>
                    <a:pt x="57486" y="59878"/>
                  </a:lnTo>
                  <a:lnTo>
                    <a:pt x="65236" y="42049"/>
                  </a:lnTo>
                  <a:lnTo>
                    <a:pt x="70213" y="15365"/>
                  </a:lnTo>
                  <a:lnTo>
                    <a:pt x="67366" y="5949"/>
                  </a:lnTo>
                  <a:lnTo>
                    <a:pt x="64754" y="1586"/>
                  </a:lnTo>
                  <a:lnTo>
                    <a:pt x="61691" y="0"/>
                  </a:lnTo>
                  <a:lnTo>
                    <a:pt x="58325" y="266"/>
                  </a:lnTo>
                  <a:lnTo>
                    <a:pt x="54758" y="1766"/>
                  </a:lnTo>
                  <a:lnTo>
                    <a:pt x="47268" y="10489"/>
                  </a:lnTo>
                  <a:lnTo>
                    <a:pt x="39529" y="27154"/>
                  </a:lnTo>
                  <a:lnTo>
                    <a:pt x="27735" y="73724"/>
                  </a:lnTo>
                  <a:lnTo>
                    <a:pt x="18507" y="126769"/>
                  </a:lnTo>
                  <a:lnTo>
                    <a:pt x="22975" y="167474"/>
                  </a:lnTo>
                  <a:lnTo>
                    <a:pt x="40100" y="214064"/>
                  </a:lnTo>
                  <a:lnTo>
                    <a:pt x="54864" y="226992"/>
                  </a:lnTo>
                  <a:lnTo>
                    <a:pt x="73332" y="235825"/>
                  </a:lnTo>
                  <a:lnTo>
                    <a:pt x="107156" y="2428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58"/>
            <p:cNvSpPr/>
            <p:nvPr/>
          </p:nvSpPr>
          <p:spPr>
            <a:xfrm>
              <a:off x="7667625" y="2106130"/>
              <a:ext cx="321470" cy="275121"/>
            </a:xfrm>
            <a:custGeom>
              <a:avLst/>
              <a:gdLst/>
              <a:ahLst/>
              <a:cxnLst/>
              <a:rect l="0" t="0" r="0" b="0"/>
              <a:pathLst>
                <a:path w="321470" h="275121">
                  <a:moveTo>
                    <a:pt x="0" y="60808"/>
                  </a:moveTo>
                  <a:lnTo>
                    <a:pt x="22892" y="112913"/>
                  </a:lnTo>
                  <a:lnTo>
                    <a:pt x="50873" y="166497"/>
                  </a:lnTo>
                  <a:lnTo>
                    <a:pt x="78963" y="221585"/>
                  </a:lnTo>
                  <a:lnTo>
                    <a:pt x="91641" y="248180"/>
                  </a:lnTo>
                  <a:lnTo>
                    <a:pt x="94537" y="260244"/>
                  </a:lnTo>
                  <a:lnTo>
                    <a:pt x="94775" y="259911"/>
                  </a:lnTo>
                  <a:lnTo>
                    <a:pt x="93886" y="207356"/>
                  </a:lnTo>
                  <a:lnTo>
                    <a:pt x="85733" y="165083"/>
                  </a:lnTo>
                  <a:lnTo>
                    <a:pt x="76261" y="108020"/>
                  </a:lnTo>
                  <a:lnTo>
                    <a:pt x="74189" y="66859"/>
                  </a:lnTo>
                  <a:lnTo>
                    <a:pt x="78394" y="51150"/>
                  </a:lnTo>
                  <a:lnTo>
                    <a:pt x="81366" y="47754"/>
                  </a:lnTo>
                  <a:lnTo>
                    <a:pt x="84671" y="46814"/>
                  </a:lnTo>
                  <a:lnTo>
                    <a:pt x="88198" y="47510"/>
                  </a:lnTo>
                  <a:lnTo>
                    <a:pt x="105801" y="61130"/>
                  </a:lnTo>
                  <a:lnTo>
                    <a:pt x="147111" y="117482"/>
                  </a:lnTo>
                  <a:lnTo>
                    <a:pt x="177061" y="172438"/>
                  </a:lnTo>
                  <a:lnTo>
                    <a:pt x="184527" y="185827"/>
                  </a:lnTo>
                  <a:lnTo>
                    <a:pt x="192848" y="212454"/>
                  </a:lnTo>
                  <a:lnTo>
                    <a:pt x="200519" y="224524"/>
                  </a:lnTo>
                  <a:lnTo>
                    <a:pt x="201147" y="224191"/>
                  </a:lnTo>
                  <a:lnTo>
                    <a:pt x="201847" y="220294"/>
                  </a:lnTo>
                  <a:lnTo>
                    <a:pt x="202333" y="173826"/>
                  </a:lnTo>
                  <a:lnTo>
                    <a:pt x="196071" y="121497"/>
                  </a:lnTo>
                  <a:lnTo>
                    <a:pt x="192923" y="70297"/>
                  </a:lnTo>
                  <a:lnTo>
                    <a:pt x="203669" y="13342"/>
                  </a:lnTo>
                  <a:lnTo>
                    <a:pt x="207217" y="5351"/>
                  </a:lnTo>
                  <a:lnTo>
                    <a:pt x="210905" y="1347"/>
                  </a:lnTo>
                  <a:lnTo>
                    <a:pt x="214686" y="0"/>
                  </a:lnTo>
                  <a:lnTo>
                    <a:pt x="218531" y="426"/>
                  </a:lnTo>
                  <a:lnTo>
                    <a:pt x="221093" y="2032"/>
                  </a:lnTo>
                  <a:lnTo>
                    <a:pt x="222802" y="4426"/>
                  </a:lnTo>
                  <a:lnTo>
                    <a:pt x="243456" y="56910"/>
                  </a:lnTo>
                  <a:lnTo>
                    <a:pt x="261423" y="107663"/>
                  </a:lnTo>
                  <a:lnTo>
                    <a:pt x="277711" y="162226"/>
                  </a:lnTo>
                  <a:lnTo>
                    <a:pt x="294990" y="214455"/>
                  </a:lnTo>
                  <a:lnTo>
                    <a:pt x="321469" y="2751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59"/>
            <p:cNvSpPr/>
            <p:nvPr/>
          </p:nvSpPr>
          <p:spPr>
            <a:xfrm>
              <a:off x="7572577" y="2119313"/>
              <a:ext cx="89519" cy="224965"/>
            </a:xfrm>
            <a:custGeom>
              <a:avLst/>
              <a:gdLst/>
              <a:ahLst/>
              <a:cxnLst/>
              <a:rect l="0" t="0" r="0" b="0"/>
              <a:pathLst>
                <a:path w="89519" h="224965">
                  <a:moveTo>
                    <a:pt x="35517" y="0"/>
                  </a:moveTo>
                  <a:lnTo>
                    <a:pt x="15209" y="50121"/>
                  </a:lnTo>
                  <a:lnTo>
                    <a:pt x="3233" y="95743"/>
                  </a:lnTo>
                  <a:lnTo>
                    <a:pt x="477" y="142972"/>
                  </a:lnTo>
                  <a:lnTo>
                    <a:pt x="0" y="184943"/>
                  </a:lnTo>
                  <a:lnTo>
                    <a:pt x="2578" y="196055"/>
                  </a:lnTo>
                  <a:lnTo>
                    <a:pt x="12499" y="211931"/>
                  </a:lnTo>
                  <a:lnTo>
                    <a:pt x="22200" y="219868"/>
                  </a:lnTo>
                  <a:lnTo>
                    <a:pt x="35099" y="224337"/>
                  </a:lnTo>
                  <a:lnTo>
                    <a:pt x="39207" y="224964"/>
                  </a:lnTo>
                  <a:lnTo>
                    <a:pt x="50827" y="218605"/>
                  </a:lnTo>
                  <a:lnTo>
                    <a:pt x="72244" y="196622"/>
                  </a:lnTo>
                  <a:lnTo>
                    <a:pt x="79846" y="186644"/>
                  </a:lnTo>
                  <a:lnTo>
                    <a:pt x="88292" y="157918"/>
                  </a:lnTo>
                  <a:lnTo>
                    <a:pt x="89518" y="111613"/>
                  </a:lnTo>
                  <a:lnTo>
                    <a:pt x="59329" y="119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60"/>
            <p:cNvSpPr/>
            <p:nvPr/>
          </p:nvSpPr>
          <p:spPr>
            <a:xfrm>
              <a:off x="7358063" y="2018323"/>
              <a:ext cx="142876" cy="397375"/>
            </a:xfrm>
            <a:custGeom>
              <a:avLst/>
              <a:gdLst/>
              <a:ahLst/>
              <a:cxnLst/>
              <a:rect l="0" t="0" r="0" b="0"/>
              <a:pathLst>
                <a:path w="142876" h="397375">
                  <a:moveTo>
                    <a:pt x="0" y="77177"/>
                  </a:moveTo>
                  <a:lnTo>
                    <a:pt x="6320" y="129283"/>
                  </a:lnTo>
                  <a:lnTo>
                    <a:pt x="16571" y="176547"/>
                  </a:lnTo>
                  <a:lnTo>
                    <a:pt x="27987" y="224066"/>
                  </a:lnTo>
                  <a:lnTo>
                    <a:pt x="39748" y="271659"/>
                  </a:lnTo>
                  <a:lnTo>
                    <a:pt x="55574" y="324320"/>
                  </a:lnTo>
                  <a:lnTo>
                    <a:pt x="71440" y="358045"/>
                  </a:lnTo>
                  <a:lnTo>
                    <a:pt x="78053" y="370018"/>
                  </a:lnTo>
                  <a:lnTo>
                    <a:pt x="80992" y="384158"/>
                  </a:lnTo>
                  <a:lnTo>
                    <a:pt x="80453" y="388987"/>
                  </a:lnTo>
                  <a:lnTo>
                    <a:pt x="78771" y="392207"/>
                  </a:lnTo>
                  <a:lnTo>
                    <a:pt x="72886" y="397374"/>
                  </a:lnTo>
                  <a:lnTo>
                    <a:pt x="65244" y="338567"/>
                  </a:lnTo>
                  <a:lnTo>
                    <a:pt x="51154" y="280553"/>
                  </a:lnTo>
                  <a:lnTo>
                    <a:pt x="39557" y="227248"/>
                  </a:lnTo>
                  <a:lnTo>
                    <a:pt x="27742" y="177352"/>
                  </a:lnTo>
                  <a:lnTo>
                    <a:pt x="17186" y="129054"/>
                  </a:lnTo>
                  <a:lnTo>
                    <a:pt x="13470" y="82553"/>
                  </a:lnTo>
                  <a:lnTo>
                    <a:pt x="15743" y="30614"/>
                  </a:lnTo>
                  <a:lnTo>
                    <a:pt x="21549" y="10180"/>
                  </a:lnTo>
                  <a:lnTo>
                    <a:pt x="28539" y="1099"/>
                  </a:lnTo>
                  <a:lnTo>
                    <a:pt x="33577" y="0"/>
                  </a:lnTo>
                  <a:lnTo>
                    <a:pt x="46232" y="2306"/>
                  </a:lnTo>
                  <a:lnTo>
                    <a:pt x="60676" y="14797"/>
                  </a:lnTo>
                  <a:lnTo>
                    <a:pt x="80155" y="44142"/>
                  </a:lnTo>
                  <a:lnTo>
                    <a:pt x="101444" y="102666"/>
                  </a:lnTo>
                  <a:lnTo>
                    <a:pt x="106027" y="161636"/>
                  </a:lnTo>
                  <a:lnTo>
                    <a:pt x="106933" y="217920"/>
                  </a:lnTo>
                  <a:lnTo>
                    <a:pt x="97606" y="275438"/>
                  </a:lnTo>
                  <a:lnTo>
                    <a:pt x="79162" y="332248"/>
                  </a:lnTo>
                  <a:lnTo>
                    <a:pt x="71639" y="383615"/>
                  </a:lnTo>
                  <a:lnTo>
                    <a:pt x="108529" y="349391"/>
                  </a:lnTo>
                  <a:lnTo>
                    <a:pt x="142875" y="2914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61"/>
            <p:cNvSpPr/>
            <p:nvPr/>
          </p:nvSpPr>
          <p:spPr>
            <a:xfrm>
              <a:off x="6905625" y="2321719"/>
              <a:ext cx="2131220" cy="285751"/>
            </a:xfrm>
            <a:custGeom>
              <a:avLst/>
              <a:gdLst/>
              <a:ahLst/>
              <a:cxnLst/>
              <a:rect l="0" t="0" r="0" b="0"/>
              <a:pathLst>
                <a:path w="2131220" h="285751">
                  <a:moveTo>
                    <a:pt x="0" y="285750"/>
                  </a:moveTo>
                  <a:lnTo>
                    <a:pt x="48278" y="282222"/>
                  </a:lnTo>
                  <a:lnTo>
                    <a:pt x="95379" y="269178"/>
                  </a:lnTo>
                  <a:lnTo>
                    <a:pt x="152406" y="255185"/>
                  </a:lnTo>
                  <a:lnTo>
                    <a:pt x="200233" y="248912"/>
                  </a:lnTo>
                  <a:lnTo>
                    <a:pt x="257031" y="232796"/>
                  </a:lnTo>
                  <a:lnTo>
                    <a:pt x="300767" y="223409"/>
                  </a:lnTo>
                  <a:lnTo>
                    <a:pt x="346664" y="214827"/>
                  </a:lnTo>
                  <a:lnTo>
                    <a:pt x="393521" y="205281"/>
                  </a:lnTo>
                  <a:lnTo>
                    <a:pt x="440804" y="192219"/>
                  </a:lnTo>
                  <a:lnTo>
                    <a:pt x="491806" y="181121"/>
                  </a:lnTo>
                  <a:lnTo>
                    <a:pt x="546664" y="170456"/>
                  </a:lnTo>
                  <a:lnTo>
                    <a:pt x="576109" y="163908"/>
                  </a:lnTo>
                  <a:lnTo>
                    <a:pt x="606323" y="156897"/>
                  </a:lnTo>
                  <a:lnTo>
                    <a:pt x="638372" y="150900"/>
                  </a:lnTo>
                  <a:lnTo>
                    <a:pt x="671643" y="145579"/>
                  </a:lnTo>
                  <a:lnTo>
                    <a:pt x="705731" y="140709"/>
                  </a:lnTo>
                  <a:lnTo>
                    <a:pt x="740363" y="134816"/>
                  </a:lnTo>
                  <a:lnTo>
                    <a:pt x="775356" y="128242"/>
                  </a:lnTo>
                  <a:lnTo>
                    <a:pt x="810591" y="121213"/>
                  </a:lnTo>
                  <a:lnTo>
                    <a:pt x="845988" y="115205"/>
                  </a:lnTo>
                  <a:lnTo>
                    <a:pt x="881492" y="109876"/>
                  </a:lnTo>
                  <a:lnTo>
                    <a:pt x="917068" y="105001"/>
                  </a:lnTo>
                  <a:lnTo>
                    <a:pt x="952691" y="99104"/>
                  </a:lnTo>
                  <a:lnTo>
                    <a:pt x="988346" y="92528"/>
                  </a:lnTo>
                  <a:lnTo>
                    <a:pt x="1024023" y="85498"/>
                  </a:lnTo>
                  <a:lnTo>
                    <a:pt x="1061036" y="79488"/>
                  </a:lnTo>
                  <a:lnTo>
                    <a:pt x="1098941" y="74158"/>
                  </a:lnTo>
                  <a:lnTo>
                    <a:pt x="1137440" y="69283"/>
                  </a:lnTo>
                  <a:lnTo>
                    <a:pt x="1175012" y="64709"/>
                  </a:lnTo>
                  <a:lnTo>
                    <a:pt x="1211966" y="60337"/>
                  </a:lnTo>
                  <a:lnTo>
                    <a:pt x="1248508" y="56100"/>
                  </a:lnTo>
                  <a:lnTo>
                    <a:pt x="1284777" y="51952"/>
                  </a:lnTo>
                  <a:lnTo>
                    <a:pt x="1320861" y="47864"/>
                  </a:lnTo>
                  <a:lnTo>
                    <a:pt x="1356824" y="43815"/>
                  </a:lnTo>
                  <a:lnTo>
                    <a:pt x="1391383" y="39793"/>
                  </a:lnTo>
                  <a:lnTo>
                    <a:pt x="1425005" y="35789"/>
                  </a:lnTo>
                  <a:lnTo>
                    <a:pt x="1458003" y="31797"/>
                  </a:lnTo>
                  <a:lnTo>
                    <a:pt x="1490586" y="27812"/>
                  </a:lnTo>
                  <a:lnTo>
                    <a:pt x="1522890" y="23833"/>
                  </a:lnTo>
                  <a:lnTo>
                    <a:pt x="1555011" y="19857"/>
                  </a:lnTo>
                  <a:lnTo>
                    <a:pt x="1587007" y="17207"/>
                  </a:lnTo>
                  <a:lnTo>
                    <a:pt x="1618921" y="15440"/>
                  </a:lnTo>
                  <a:lnTo>
                    <a:pt x="1650781" y="14262"/>
                  </a:lnTo>
                  <a:lnTo>
                    <a:pt x="1681281" y="12154"/>
                  </a:lnTo>
                  <a:lnTo>
                    <a:pt x="1739864" y="6283"/>
                  </a:lnTo>
                  <a:lnTo>
                    <a:pt x="1796769" y="2792"/>
                  </a:lnTo>
                  <a:lnTo>
                    <a:pt x="1850283" y="1241"/>
                  </a:lnTo>
                  <a:lnTo>
                    <a:pt x="1896115" y="551"/>
                  </a:lnTo>
                  <a:lnTo>
                    <a:pt x="1938534" y="245"/>
                  </a:lnTo>
                  <a:lnTo>
                    <a:pt x="1992547" y="72"/>
                  </a:lnTo>
                  <a:lnTo>
                    <a:pt x="2046353" y="14"/>
                  </a:lnTo>
                  <a:lnTo>
                    <a:pt x="213121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SMARTInkShape-Group11"/>
          <p:cNvGrpSpPr/>
          <p:nvPr/>
        </p:nvGrpSpPr>
        <p:grpSpPr>
          <a:xfrm>
            <a:off x="6715125" y="2619375"/>
            <a:ext cx="1452564" cy="737174"/>
            <a:chOff x="6715125" y="2619375"/>
            <a:chExt cx="1452564" cy="737174"/>
          </a:xfrm>
        </p:grpSpPr>
        <p:sp>
          <p:nvSpPr>
            <p:cNvPr id="73" name="SMARTInkShape-62"/>
            <p:cNvSpPr/>
            <p:nvPr/>
          </p:nvSpPr>
          <p:spPr>
            <a:xfrm>
              <a:off x="6715125" y="2917031"/>
              <a:ext cx="328329" cy="439518"/>
            </a:xfrm>
            <a:custGeom>
              <a:avLst/>
              <a:gdLst/>
              <a:ahLst/>
              <a:cxnLst/>
              <a:rect l="0" t="0" r="0" b="0"/>
              <a:pathLst>
                <a:path w="328329" h="439518">
                  <a:moveTo>
                    <a:pt x="321469" y="0"/>
                  </a:moveTo>
                  <a:lnTo>
                    <a:pt x="321469" y="48825"/>
                  </a:lnTo>
                  <a:lnTo>
                    <a:pt x="321469" y="94136"/>
                  </a:lnTo>
                  <a:lnTo>
                    <a:pt x="321469" y="147543"/>
                  </a:lnTo>
                  <a:lnTo>
                    <a:pt x="322792" y="198792"/>
                  </a:lnTo>
                  <a:lnTo>
                    <a:pt x="328328" y="253958"/>
                  </a:lnTo>
                  <a:lnTo>
                    <a:pt x="324089" y="303083"/>
                  </a:lnTo>
                  <a:lnTo>
                    <a:pt x="318458" y="359435"/>
                  </a:lnTo>
                  <a:lnTo>
                    <a:pt x="304998" y="408491"/>
                  </a:lnTo>
                  <a:lnTo>
                    <a:pt x="290337" y="423204"/>
                  </a:lnTo>
                  <a:lnTo>
                    <a:pt x="270590" y="432830"/>
                  </a:lnTo>
                  <a:lnTo>
                    <a:pt x="220204" y="439517"/>
                  </a:lnTo>
                  <a:lnTo>
                    <a:pt x="188718" y="433910"/>
                  </a:lnTo>
                  <a:lnTo>
                    <a:pt x="139878" y="409336"/>
                  </a:lnTo>
                  <a:lnTo>
                    <a:pt x="89364" y="378813"/>
                  </a:lnTo>
                  <a:lnTo>
                    <a:pt x="0" y="3214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63"/>
            <p:cNvSpPr/>
            <p:nvPr/>
          </p:nvSpPr>
          <p:spPr>
            <a:xfrm>
              <a:off x="6786563" y="2750344"/>
              <a:ext cx="345282" cy="226220"/>
            </a:xfrm>
            <a:custGeom>
              <a:avLst/>
              <a:gdLst/>
              <a:ahLst/>
              <a:cxnLst/>
              <a:rect l="0" t="0" r="0" b="0"/>
              <a:pathLst>
                <a:path w="345282" h="226220">
                  <a:moveTo>
                    <a:pt x="0" y="226219"/>
                  </a:moveTo>
                  <a:lnTo>
                    <a:pt x="10251" y="226219"/>
                  </a:lnTo>
                  <a:lnTo>
                    <a:pt x="57598" y="187364"/>
                  </a:lnTo>
                  <a:lnTo>
                    <a:pt x="116329" y="148576"/>
                  </a:lnTo>
                  <a:lnTo>
                    <a:pt x="173006" y="115436"/>
                  </a:lnTo>
                  <a:lnTo>
                    <a:pt x="227312" y="75451"/>
                  </a:lnTo>
                  <a:lnTo>
                    <a:pt x="275382" y="43665"/>
                  </a:lnTo>
                  <a:lnTo>
                    <a:pt x="34528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64"/>
            <p:cNvSpPr/>
            <p:nvPr/>
          </p:nvSpPr>
          <p:spPr>
            <a:xfrm>
              <a:off x="7179469" y="3000375"/>
              <a:ext cx="142876" cy="238126"/>
            </a:xfrm>
            <a:custGeom>
              <a:avLst/>
              <a:gdLst/>
              <a:ahLst/>
              <a:cxnLst/>
              <a:rect l="0" t="0" r="0" b="0"/>
              <a:pathLst>
                <a:path w="142876" h="238126">
                  <a:moveTo>
                    <a:pt x="0" y="0"/>
                  </a:moveTo>
                  <a:lnTo>
                    <a:pt x="0" y="57201"/>
                  </a:lnTo>
                  <a:lnTo>
                    <a:pt x="3527" y="116388"/>
                  </a:lnTo>
                  <a:lnTo>
                    <a:pt x="12951" y="165895"/>
                  </a:lnTo>
                  <a:lnTo>
                    <a:pt x="24122" y="203494"/>
                  </a:lnTo>
                  <a:lnTo>
                    <a:pt x="31888" y="216119"/>
                  </a:lnTo>
                  <a:lnTo>
                    <a:pt x="39748" y="221730"/>
                  </a:lnTo>
                  <a:lnTo>
                    <a:pt x="51612" y="224889"/>
                  </a:lnTo>
                  <a:lnTo>
                    <a:pt x="55575" y="222686"/>
                  </a:lnTo>
                  <a:lnTo>
                    <a:pt x="67472" y="206945"/>
                  </a:lnTo>
                  <a:lnTo>
                    <a:pt x="83344" y="170867"/>
                  </a:lnTo>
                  <a:lnTo>
                    <a:pt x="99219" y="119888"/>
                  </a:lnTo>
                  <a:lnTo>
                    <a:pt x="106950" y="62808"/>
                  </a:lnTo>
                  <a:lnTo>
                    <a:pt x="108341" y="61716"/>
                  </a:lnTo>
                  <a:lnTo>
                    <a:pt x="113415" y="60502"/>
                  </a:lnTo>
                  <a:lnTo>
                    <a:pt x="115298" y="61501"/>
                  </a:lnTo>
                  <a:lnTo>
                    <a:pt x="116552" y="63491"/>
                  </a:lnTo>
                  <a:lnTo>
                    <a:pt x="117389" y="66140"/>
                  </a:lnTo>
                  <a:lnTo>
                    <a:pt x="122370" y="115490"/>
                  </a:lnTo>
                  <a:lnTo>
                    <a:pt x="128421" y="152400"/>
                  </a:lnTo>
                  <a:lnTo>
                    <a:pt x="142875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65"/>
            <p:cNvSpPr/>
            <p:nvPr/>
          </p:nvSpPr>
          <p:spPr>
            <a:xfrm>
              <a:off x="7405688" y="2797969"/>
              <a:ext cx="47626" cy="392907"/>
            </a:xfrm>
            <a:custGeom>
              <a:avLst/>
              <a:gdLst/>
              <a:ahLst/>
              <a:cxnLst/>
              <a:rect l="0" t="0" r="0" b="0"/>
              <a:pathLst>
                <a:path w="47626" h="392907">
                  <a:moveTo>
                    <a:pt x="0" y="0"/>
                  </a:moveTo>
                  <a:lnTo>
                    <a:pt x="3527" y="51772"/>
                  </a:lnTo>
                  <a:lnTo>
                    <a:pt x="12126" y="109025"/>
                  </a:lnTo>
                  <a:lnTo>
                    <a:pt x="21112" y="164313"/>
                  </a:lnTo>
                  <a:lnTo>
                    <a:pt x="29599" y="220164"/>
                  </a:lnTo>
                  <a:lnTo>
                    <a:pt x="40226" y="279105"/>
                  </a:lnTo>
                  <a:lnTo>
                    <a:pt x="45432" y="334199"/>
                  </a:lnTo>
                  <a:lnTo>
                    <a:pt x="47625" y="3929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66"/>
            <p:cNvSpPr/>
            <p:nvPr/>
          </p:nvSpPr>
          <p:spPr>
            <a:xfrm>
              <a:off x="7548563" y="2917031"/>
              <a:ext cx="47626" cy="273845"/>
            </a:xfrm>
            <a:custGeom>
              <a:avLst/>
              <a:gdLst/>
              <a:ahLst/>
              <a:cxnLst/>
              <a:rect l="0" t="0" r="0" b="0"/>
              <a:pathLst>
                <a:path w="47626" h="273845">
                  <a:moveTo>
                    <a:pt x="0" y="0"/>
                  </a:moveTo>
                  <a:lnTo>
                    <a:pt x="12951" y="36487"/>
                  </a:lnTo>
                  <a:lnTo>
                    <a:pt x="21666" y="93050"/>
                  </a:lnTo>
                  <a:lnTo>
                    <a:pt x="23176" y="149279"/>
                  </a:lnTo>
                  <a:lnTo>
                    <a:pt x="29944" y="203569"/>
                  </a:lnTo>
                  <a:lnTo>
                    <a:pt x="47625" y="2738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67"/>
            <p:cNvSpPr/>
            <p:nvPr/>
          </p:nvSpPr>
          <p:spPr>
            <a:xfrm>
              <a:off x="7691438" y="2833177"/>
              <a:ext cx="182843" cy="381512"/>
            </a:xfrm>
            <a:custGeom>
              <a:avLst/>
              <a:gdLst/>
              <a:ahLst/>
              <a:cxnLst/>
              <a:rect l="0" t="0" r="0" b="0"/>
              <a:pathLst>
                <a:path w="182843" h="381512">
                  <a:moveTo>
                    <a:pt x="0" y="191011"/>
                  </a:moveTo>
                  <a:lnTo>
                    <a:pt x="56981" y="162520"/>
                  </a:lnTo>
                  <a:lnTo>
                    <a:pt x="97490" y="136974"/>
                  </a:lnTo>
                  <a:lnTo>
                    <a:pt x="152431" y="84333"/>
                  </a:lnTo>
                  <a:lnTo>
                    <a:pt x="171577" y="56068"/>
                  </a:lnTo>
                  <a:lnTo>
                    <a:pt x="181207" y="34463"/>
                  </a:lnTo>
                  <a:lnTo>
                    <a:pt x="182842" y="15160"/>
                  </a:lnTo>
                  <a:lnTo>
                    <a:pt x="179852" y="0"/>
                  </a:lnTo>
                  <a:lnTo>
                    <a:pt x="179433" y="170"/>
                  </a:lnTo>
                  <a:lnTo>
                    <a:pt x="159880" y="19372"/>
                  </a:lnTo>
                  <a:lnTo>
                    <a:pt x="135272" y="69158"/>
                  </a:lnTo>
                  <a:lnTo>
                    <a:pt x="111224" y="115219"/>
                  </a:lnTo>
                  <a:lnTo>
                    <a:pt x="97082" y="174520"/>
                  </a:lnTo>
                  <a:lnTo>
                    <a:pt x="86448" y="229352"/>
                  </a:lnTo>
                  <a:lnTo>
                    <a:pt x="87791" y="271604"/>
                  </a:lnTo>
                  <a:lnTo>
                    <a:pt x="103773" y="325341"/>
                  </a:lnTo>
                  <a:lnTo>
                    <a:pt x="116589" y="356048"/>
                  </a:lnTo>
                  <a:lnTo>
                    <a:pt x="142875" y="3815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68"/>
            <p:cNvSpPr/>
            <p:nvPr/>
          </p:nvSpPr>
          <p:spPr>
            <a:xfrm>
              <a:off x="8012906" y="2619375"/>
              <a:ext cx="59533" cy="535782"/>
            </a:xfrm>
            <a:custGeom>
              <a:avLst/>
              <a:gdLst/>
              <a:ahLst/>
              <a:cxnLst/>
              <a:rect l="0" t="0" r="0" b="0"/>
              <a:pathLst>
                <a:path w="59533" h="535782">
                  <a:moveTo>
                    <a:pt x="0" y="0"/>
                  </a:moveTo>
                  <a:lnTo>
                    <a:pt x="6321" y="6321"/>
                  </a:lnTo>
                  <a:lnTo>
                    <a:pt x="9424" y="16479"/>
                  </a:lnTo>
                  <a:lnTo>
                    <a:pt x="21113" y="72884"/>
                  </a:lnTo>
                  <a:lnTo>
                    <a:pt x="23279" y="125669"/>
                  </a:lnTo>
                  <a:lnTo>
                    <a:pt x="29975" y="171438"/>
                  </a:lnTo>
                  <a:lnTo>
                    <a:pt x="34018" y="224833"/>
                  </a:lnTo>
                  <a:lnTo>
                    <a:pt x="41536" y="276226"/>
                  </a:lnTo>
                  <a:lnTo>
                    <a:pt x="45821" y="324967"/>
                  </a:lnTo>
                  <a:lnTo>
                    <a:pt x="46824" y="367562"/>
                  </a:lnTo>
                  <a:lnTo>
                    <a:pt x="47269" y="412069"/>
                  </a:lnTo>
                  <a:lnTo>
                    <a:pt x="47520" y="460761"/>
                  </a:lnTo>
                  <a:lnTo>
                    <a:pt x="59532" y="5357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69"/>
            <p:cNvSpPr/>
            <p:nvPr/>
          </p:nvSpPr>
          <p:spPr>
            <a:xfrm>
              <a:off x="7905750" y="2786063"/>
              <a:ext cx="261939" cy="166688"/>
            </a:xfrm>
            <a:custGeom>
              <a:avLst/>
              <a:gdLst/>
              <a:ahLst/>
              <a:cxnLst/>
              <a:rect l="0" t="0" r="0" b="0"/>
              <a:pathLst>
                <a:path w="261939" h="166688">
                  <a:moveTo>
                    <a:pt x="0" y="166687"/>
                  </a:moveTo>
                  <a:lnTo>
                    <a:pt x="29214" y="143795"/>
                  </a:lnTo>
                  <a:lnTo>
                    <a:pt x="84055" y="116178"/>
                  </a:lnTo>
                  <a:lnTo>
                    <a:pt x="142969" y="78995"/>
                  </a:lnTo>
                  <a:lnTo>
                    <a:pt x="202419" y="39637"/>
                  </a:lnTo>
                  <a:lnTo>
                    <a:pt x="26193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SMARTInkShape-Group12"/>
          <p:cNvGrpSpPr/>
          <p:nvPr/>
        </p:nvGrpSpPr>
        <p:grpSpPr>
          <a:xfrm>
            <a:off x="636617" y="1333500"/>
            <a:ext cx="2447102" cy="666751"/>
            <a:chOff x="636617" y="1333500"/>
            <a:chExt cx="2447102" cy="666751"/>
          </a:xfrm>
        </p:grpSpPr>
        <p:sp>
          <p:nvSpPr>
            <p:cNvPr id="82" name="SMARTInkShape-70"/>
            <p:cNvSpPr/>
            <p:nvPr/>
          </p:nvSpPr>
          <p:spPr>
            <a:xfrm>
              <a:off x="636617" y="1369219"/>
              <a:ext cx="280165" cy="446263"/>
            </a:xfrm>
            <a:custGeom>
              <a:avLst/>
              <a:gdLst/>
              <a:ahLst/>
              <a:cxnLst/>
              <a:rect l="0" t="0" r="0" b="0"/>
              <a:pathLst>
                <a:path w="280165" h="446263">
                  <a:moveTo>
                    <a:pt x="6321" y="0"/>
                  </a:moveTo>
                  <a:lnTo>
                    <a:pt x="0" y="6320"/>
                  </a:lnTo>
                  <a:lnTo>
                    <a:pt x="425" y="20007"/>
                  </a:lnTo>
                  <a:lnTo>
                    <a:pt x="9331" y="78159"/>
                  </a:lnTo>
                  <a:lnTo>
                    <a:pt x="22790" y="136265"/>
                  </a:lnTo>
                  <a:lnTo>
                    <a:pt x="27957" y="189276"/>
                  </a:lnTo>
                  <a:lnTo>
                    <a:pt x="29488" y="246876"/>
                  </a:lnTo>
                  <a:lnTo>
                    <a:pt x="36263" y="299514"/>
                  </a:lnTo>
                  <a:lnTo>
                    <a:pt x="40328" y="348624"/>
                  </a:lnTo>
                  <a:lnTo>
                    <a:pt x="43024" y="403121"/>
                  </a:lnTo>
                  <a:lnTo>
                    <a:pt x="51444" y="436061"/>
                  </a:lnTo>
                  <a:lnTo>
                    <a:pt x="58567" y="445159"/>
                  </a:lnTo>
                  <a:lnTo>
                    <a:pt x="62318" y="446262"/>
                  </a:lnTo>
                  <a:lnTo>
                    <a:pt x="66142" y="445675"/>
                  </a:lnTo>
                  <a:lnTo>
                    <a:pt x="95239" y="430380"/>
                  </a:lnTo>
                  <a:lnTo>
                    <a:pt x="125700" y="400063"/>
                  </a:lnTo>
                  <a:lnTo>
                    <a:pt x="166435" y="345978"/>
                  </a:lnTo>
                  <a:lnTo>
                    <a:pt x="215015" y="295919"/>
                  </a:lnTo>
                  <a:lnTo>
                    <a:pt x="280164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71"/>
            <p:cNvSpPr/>
            <p:nvPr/>
          </p:nvSpPr>
          <p:spPr>
            <a:xfrm>
              <a:off x="978962" y="1488281"/>
              <a:ext cx="182562" cy="231542"/>
            </a:xfrm>
            <a:custGeom>
              <a:avLst/>
              <a:gdLst/>
              <a:ahLst/>
              <a:cxnLst/>
              <a:rect l="0" t="0" r="0" b="0"/>
              <a:pathLst>
                <a:path w="182562" h="231542">
                  <a:moveTo>
                    <a:pt x="92601" y="0"/>
                  </a:moveTo>
                  <a:lnTo>
                    <a:pt x="70225" y="25903"/>
                  </a:lnTo>
                  <a:lnTo>
                    <a:pt x="40556" y="74938"/>
                  </a:lnTo>
                  <a:lnTo>
                    <a:pt x="15488" y="129308"/>
                  </a:lnTo>
                  <a:lnTo>
                    <a:pt x="0" y="183961"/>
                  </a:lnTo>
                  <a:lnTo>
                    <a:pt x="5584" y="204792"/>
                  </a:lnTo>
                  <a:lnTo>
                    <a:pt x="10777" y="215903"/>
                  </a:lnTo>
                  <a:lnTo>
                    <a:pt x="18208" y="223310"/>
                  </a:lnTo>
                  <a:lnTo>
                    <a:pt x="37047" y="231541"/>
                  </a:lnTo>
                  <a:lnTo>
                    <a:pt x="76287" y="229854"/>
                  </a:lnTo>
                  <a:lnTo>
                    <a:pt x="99020" y="220779"/>
                  </a:lnTo>
                  <a:lnTo>
                    <a:pt x="141494" y="187074"/>
                  </a:lnTo>
                  <a:lnTo>
                    <a:pt x="169999" y="147446"/>
                  </a:lnTo>
                  <a:lnTo>
                    <a:pt x="182561" y="114831"/>
                  </a:lnTo>
                  <a:lnTo>
                    <a:pt x="178444" y="89842"/>
                  </a:lnTo>
                  <a:lnTo>
                    <a:pt x="166472" y="62420"/>
                  </a:lnTo>
                  <a:lnTo>
                    <a:pt x="140065" y="28637"/>
                  </a:lnTo>
                  <a:lnTo>
                    <a:pt x="116413" y="119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72"/>
            <p:cNvSpPr/>
            <p:nvPr/>
          </p:nvSpPr>
          <p:spPr>
            <a:xfrm>
              <a:off x="1246181" y="1480597"/>
              <a:ext cx="218289" cy="265131"/>
            </a:xfrm>
            <a:custGeom>
              <a:avLst/>
              <a:gdLst/>
              <a:ahLst/>
              <a:cxnLst/>
              <a:rect l="0" t="0" r="0" b="0"/>
              <a:pathLst>
                <a:path w="218289" h="265131">
                  <a:moveTo>
                    <a:pt x="3975" y="150559"/>
                  </a:moveTo>
                  <a:lnTo>
                    <a:pt x="37119" y="204205"/>
                  </a:lnTo>
                  <a:lnTo>
                    <a:pt x="53630" y="229366"/>
                  </a:lnTo>
                  <a:lnTo>
                    <a:pt x="62639" y="264868"/>
                  </a:lnTo>
                  <a:lnTo>
                    <a:pt x="61606" y="265130"/>
                  </a:lnTo>
                  <a:lnTo>
                    <a:pt x="56929" y="261893"/>
                  </a:lnTo>
                  <a:lnTo>
                    <a:pt x="46858" y="246312"/>
                  </a:lnTo>
                  <a:lnTo>
                    <a:pt x="27686" y="196683"/>
                  </a:lnTo>
                  <a:lnTo>
                    <a:pt x="11893" y="143942"/>
                  </a:lnTo>
                  <a:lnTo>
                    <a:pt x="0" y="85540"/>
                  </a:lnTo>
                  <a:lnTo>
                    <a:pt x="740" y="36926"/>
                  </a:lnTo>
                  <a:lnTo>
                    <a:pt x="9337" y="10028"/>
                  </a:lnTo>
                  <a:lnTo>
                    <a:pt x="16501" y="2111"/>
                  </a:lnTo>
                  <a:lnTo>
                    <a:pt x="20263" y="0"/>
                  </a:lnTo>
                  <a:lnTo>
                    <a:pt x="31499" y="1182"/>
                  </a:lnTo>
                  <a:lnTo>
                    <a:pt x="60271" y="12721"/>
                  </a:lnTo>
                  <a:lnTo>
                    <a:pt x="72211" y="30648"/>
                  </a:lnTo>
                  <a:lnTo>
                    <a:pt x="77247" y="42837"/>
                  </a:lnTo>
                  <a:lnTo>
                    <a:pt x="78014" y="91595"/>
                  </a:lnTo>
                  <a:lnTo>
                    <a:pt x="66421" y="140137"/>
                  </a:lnTo>
                  <a:lnTo>
                    <a:pt x="51392" y="179515"/>
                  </a:lnTo>
                  <a:lnTo>
                    <a:pt x="30127" y="227845"/>
                  </a:lnTo>
                  <a:lnTo>
                    <a:pt x="30670" y="231187"/>
                  </a:lnTo>
                  <a:lnTo>
                    <a:pt x="34802" y="238429"/>
                  </a:lnTo>
                  <a:lnTo>
                    <a:pt x="39078" y="239566"/>
                  </a:lnTo>
                  <a:lnTo>
                    <a:pt x="50886" y="237302"/>
                  </a:lnTo>
                  <a:lnTo>
                    <a:pt x="80024" y="223746"/>
                  </a:lnTo>
                  <a:lnTo>
                    <a:pt x="134982" y="183433"/>
                  </a:lnTo>
                  <a:lnTo>
                    <a:pt x="218288" y="1029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73"/>
            <p:cNvSpPr/>
            <p:nvPr/>
          </p:nvSpPr>
          <p:spPr>
            <a:xfrm>
              <a:off x="1505234" y="1464469"/>
              <a:ext cx="30673" cy="250032"/>
            </a:xfrm>
            <a:custGeom>
              <a:avLst/>
              <a:gdLst/>
              <a:ahLst/>
              <a:cxnLst/>
              <a:rect l="0" t="0" r="0" b="0"/>
              <a:pathLst>
                <a:path w="30673" h="250032">
                  <a:moveTo>
                    <a:pt x="6860" y="0"/>
                  </a:moveTo>
                  <a:lnTo>
                    <a:pt x="0" y="56981"/>
                  </a:lnTo>
                  <a:lnTo>
                    <a:pt x="5113" y="104545"/>
                  </a:lnTo>
                  <a:lnTo>
                    <a:pt x="6342" y="157535"/>
                  </a:lnTo>
                  <a:lnTo>
                    <a:pt x="10234" y="201017"/>
                  </a:lnTo>
                  <a:lnTo>
                    <a:pt x="30672" y="2500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74"/>
            <p:cNvSpPr/>
            <p:nvPr/>
          </p:nvSpPr>
          <p:spPr>
            <a:xfrm>
              <a:off x="1442311" y="1488281"/>
              <a:ext cx="266504" cy="250033"/>
            </a:xfrm>
            <a:custGeom>
              <a:avLst/>
              <a:gdLst/>
              <a:ahLst/>
              <a:cxnLst/>
              <a:rect l="0" t="0" r="0" b="0"/>
              <a:pathLst>
                <a:path w="266504" h="250033">
                  <a:moveTo>
                    <a:pt x="10252" y="0"/>
                  </a:moveTo>
                  <a:lnTo>
                    <a:pt x="0" y="0"/>
                  </a:lnTo>
                  <a:lnTo>
                    <a:pt x="20329" y="9506"/>
                  </a:lnTo>
                  <a:lnTo>
                    <a:pt x="69030" y="24122"/>
                  </a:lnTo>
                  <a:lnTo>
                    <a:pt x="112334" y="39339"/>
                  </a:lnTo>
                  <a:lnTo>
                    <a:pt x="156474" y="60604"/>
                  </a:lnTo>
                  <a:lnTo>
                    <a:pt x="211776" y="91178"/>
                  </a:lnTo>
                  <a:lnTo>
                    <a:pt x="249355" y="121189"/>
                  </a:lnTo>
                  <a:lnTo>
                    <a:pt x="255426" y="133678"/>
                  </a:lnTo>
                  <a:lnTo>
                    <a:pt x="266503" y="180519"/>
                  </a:lnTo>
                  <a:lnTo>
                    <a:pt x="261391" y="212237"/>
                  </a:lnTo>
                  <a:lnTo>
                    <a:pt x="255043" y="225737"/>
                  </a:lnTo>
                  <a:lnTo>
                    <a:pt x="240756" y="236147"/>
                  </a:lnTo>
                  <a:lnTo>
                    <a:pt x="213928" y="245918"/>
                  </a:lnTo>
                  <a:lnTo>
                    <a:pt x="188845" y="2500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75"/>
            <p:cNvSpPr/>
            <p:nvPr/>
          </p:nvSpPr>
          <p:spPr>
            <a:xfrm>
              <a:off x="1877345" y="1381125"/>
              <a:ext cx="134812" cy="272332"/>
            </a:xfrm>
            <a:custGeom>
              <a:avLst/>
              <a:gdLst/>
              <a:ahLst/>
              <a:cxnLst/>
              <a:rect l="0" t="0" r="0" b="0"/>
              <a:pathLst>
                <a:path w="134812" h="272332">
                  <a:moveTo>
                    <a:pt x="63374" y="0"/>
                  </a:moveTo>
                  <a:lnTo>
                    <a:pt x="72879" y="10828"/>
                  </a:lnTo>
                  <a:lnTo>
                    <a:pt x="83682" y="33782"/>
                  </a:lnTo>
                  <a:lnTo>
                    <a:pt x="99184" y="91732"/>
                  </a:lnTo>
                  <a:lnTo>
                    <a:pt x="108665" y="148501"/>
                  </a:lnTo>
                  <a:lnTo>
                    <a:pt x="110538" y="208025"/>
                  </a:lnTo>
                  <a:lnTo>
                    <a:pt x="110972" y="266188"/>
                  </a:lnTo>
                  <a:lnTo>
                    <a:pt x="110994" y="272331"/>
                  </a:lnTo>
                  <a:lnTo>
                    <a:pt x="107470" y="250110"/>
                  </a:lnTo>
                  <a:lnTo>
                    <a:pt x="98873" y="198693"/>
                  </a:lnTo>
                  <a:lnTo>
                    <a:pt x="85741" y="141471"/>
                  </a:lnTo>
                  <a:lnTo>
                    <a:pt x="75078" y="129904"/>
                  </a:lnTo>
                  <a:lnTo>
                    <a:pt x="65048" y="123881"/>
                  </a:lnTo>
                  <a:lnTo>
                    <a:pt x="60521" y="122275"/>
                  </a:lnTo>
                  <a:lnTo>
                    <a:pt x="48436" y="124018"/>
                  </a:lnTo>
                  <a:lnTo>
                    <a:pt x="41509" y="126335"/>
                  </a:lnTo>
                  <a:lnTo>
                    <a:pt x="19119" y="148558"/>
                  </a:lnTo>
                  <a:lnTo>
                    <a:pt x="2048" y="173957"/>
                  </a:lnTo>
                  <a:lnTo>
                    <a:pt x="0" y="182117"/>
                  </a:lnTo>
                  <a:lnTo>
                    <a:pt x="1253" y="198240"/>
                  </a:lnTo>
                  <a:lnTo>
                    <a:pt x="13275" y="214225"/>
                  </a:lnTo>
                  <a:lnTo>
                    <a:pt x="30524" y="227503"/>
                  </a:lnTo>
                  <a:lnTo>
                    <a:pt x="47010" y="233404"/>
                  </a:lnTo>
                  <a:lnTo>
                    <a:pt x="95517" y="235870"/>
                  </a:lnTo>
                  <a:lnTo>
                    <a:pt x="134811" y="2262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76"/>
            <p:cNvSpPr/>
            <p:nvPr/>
          </p:nvSpPr>
          <p:spPr>
            <a:xfrm>
              <a:off x="2190750" y="1333500"/>
              <a:ext cx="142876" cy="308642"/>
            </a:xfrm>
            <a:custGeom>
              <a:avLst/>
              <a:gdLst/>
              <a:ahLst/>
              <a:cxnLst/>
              <a:rect l="0" t="0" r="0" b="0"/>
              <a:pathLst>
                <a:path w="142876" h="308642">
                  <a:moveTo>
                    <a:pt x="0" y="0"/>
                  </a:moveTo>
                  <a:lnTo>
                    <a:pt x="0" y="16572"/>
                  </a:lnTo>
                  <a:lnTo>
                    <a:pt x="9424" y="62873"/>
                  </a:lnTo>
                  <a:lnTo>
                    <a:pt x="10803" y="103350"/>
                  </a:lnTo>
                  <a:lnTo>
                    <a:pt x="11416" y="152208"/>
                  </a:lnTo>
                  <a:lnTo>
                    <a:pt x="8161" y="197735"/>
                  </a:lnTo>
                  <a:lnTo>
                    <a:pt x="1612" y="255576"/>
                  </a:lnTo>
                  <a:lnTo>
                    <a:pt x="6798" y="281072"/>
                  </a:lnTo>
                  <a:lnTo>
                    <a:pt x="16713" y="299063"/>
                  </a:lnTo>
                  <a:lnTo>
                    <a:pt x="21726" y="302563"/>
                  </a:lnTo>
                  <a:lnTo>
                    <a:pt x="40098" y="307489"/>
                  </a:lnTo>
                  <a:lnTo>
                    <a:pt x="50012" y="308641"/>
                  </a:lnTo>
                  <a:lnTo>
                    <a:pt x="62356" y="302097"/>
                  </a:lnTo>
                  <a:lnTo>
                    <a:pt x="121580" y="257494"/>
                  </a:lnTo>
                  <a:lnTo>
                    <a:pt x="142875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77"/>
            <p:cNvSpPr/>
            <p:nvPr/>
          </p:nvSpPr>
          <p:spPr>
            <a:xfrm>
              <a:off x="2405596" y="1373057"/>
              <a:ext cx="166155" cy="329538"/>
            </a:xfrm>
            <a:custGeom>
              <a:avLst/>
              <a:gdLst/>
              <a:ahLst/>
              <a:cxnLst/>
              <a:rect l="0" t="0" r="0" b="0"/>
              <a:pathLst>
                <a:path w="166155" h="329538">
                  <a:moveTo>
                    <a:pt x="23279" y="103318"/>
                  </a:moveTo>
                  <a:lnTo>
                    <a:pt x="23279" y="160399"/>
                  </a:lnTo>
                  <a:lnTo>
                    <a:pt x="23279" y="219544"/>
                  </a:lnTo>
                  <a:lnTo>
                    <a:pt x="23279" y="274483"/>
                  </a:lnTo>
                  <a:lnTo>
                    <a:pt x="23279" y="289999"/>
                  </a:lnTo>
                  <a:lnTo>
                    <a:pt x="21956" y="289949"/>
                  </a:lnTo>
                  <a:lnTo>
                    <a:pt x="16958" y="286366"/>
                  </a:lnTo>
                  <a:lnTo>
                    <a:pt x="13855" y="273308"/>
                  </a:lnTo>
                  <a:lnTo>
                    <a:pt x="3517" y="215956"/>
                  </a:lnTo>
                  <a:lnTo>
                    <a:pt x="1267" y="172782"/>
                  </a:lnTo>
                  <a:lnTo>
                    <a:pt x="0" y="115375"/>
                  </a:lnTo>
                  <a:lnTo>
                    <a:pt x="895" y="58075"/>
                  </a:lnTo>
                  <a:lnTo>
                    <a:pt x="9732" y="9117"/>
                  </a:lnTo>
                  <a:lnTo>
                    <a:pt x="11601" y="4798"/>
                  </a:lnTo>
                  <a:lnTo>
                    <a:pt x="14171" y="1919"/>
                  </a:lnTo>
                  <a:lnTo>
                    <a:pt x="17207" y="0"/>
                  </a:lnTo>
                  <a:lnTo>
                    <a:pt x="19231" y="44"/>
                  </a:lnTo>
                  <a:lnTo>
                    <a:pt x="20580" y="1395"/>
                  </a:lnTo>
                  <a:lnTo>
                    <a:pt x="21480" y="3620"/>
                  </a:lnTo>
                  <a:lnTo>
                    <a:pt x="54285" y="49747"/>
                  </a:lnTo>
                  <a:lnTo>
                    <a:pt x="67229" y="89061"/>
                  </a:lnTo>
                  <a:lnTo>
                    <a:pt x="79926" y="140295"/>
                  </a:lnTo>
                  <a:lnTo>
                    <a:pt x="98828" y="198734"/>
                  </a:lnTo>
                  <a:lnTo>
                    <a:pt x="132761" y="253448"/>
                  </a:lnTo>
                  <a:lnTo>
                    <a:pt x="150504" y="299624"/>
                  </a:lnTo>
                  <a:lnTo>
                    <a:pt x="153906" y="310950"/>
                  </a:lnTo>
                  <a:lnTo>
                    <a:pt x="166154" y="3295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78"/>
            <p:cNvSpPr/>
            <p:nvPr/>
          </p:nvSpPr>
          <p:spPr>
            <a:xfrm>
              <a:off x="2357438" y="1464469"/>
              <a:ext cx="261938" cy="94515"/>
            </a:xfrm>
            <a:custGeom>
              <a:avLst/>
              <a:gdLst/>
              <a:ahLst/>
              <a:cxnLst/>
              <a:rect l="0" t="0" r="0" b="0"/>
              <a:pathLst>
                <a:path w="261938" h="94515">
                  <a:moveTo>
                    <a:pt x="0" y="83344"/>
                  </a:moveTo>
                  <a:lnTo>
                    <a:pt x="0" y="89664"/>
                  </a:lnTo>
                  <a:lnTo>
                    <a:pt x="2645" y="91526"/>
                  </a:lnTo>
                  <a:lnTo>
                    <a:pt x="25902" y="94514"/>
                  </a:lnTo>
                  <a:lnTo>
                    <a:pt x="81257" y="88784"/>
                  </a:lnTo>
                  <a:lnTo>
                    <a:pt x="133143" y="72314"/>
                  </a:lnTo>
                  <a:lnTo>
                    <a:pt x="181718" y="51228"/>
                  </a:lnTo>
                  <a:lnTo>
                    <a:pt x="232470" y="22956"/>
                  </a:lnTo>
                  <a:lnTo>
                    <a:pt x="2619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79"/>
            <p:cNvSpPr/>
            <p:nvPr/>
          </p:nvSpPr>
          <p:spPr>
            <a:xfrm>
              <a:off x="2667000" y="1404938"/>
              <a:ext cx="23814" cy="285751"/>
            </a:xfrm>
            <a:custGeom>
              <a:avLst/>
              <a:gdLst/>
              <a:ahLst/>
              <a:cxnLst/>
              <a:rect l="0" t="0" r="0" b="0"/>
              <a:pathLst>
                <a:path w="23814" h="285751">
                  <a:moveTo>
                    <a:pt x="0" y="0"/>
                  </a:moveTo>
                  <a:lnTo>
                    <a:pt x="3528" y="57080"/>
                  </a:lnTo>
                  <a:lnTo>
                    <a:pt x="10251" y="116226"/>
                  </a:lnTo>
                  <a:lnTo>
                    <a:pt x="11416" y="172902"/>
                  </a:lnTo>
                  <a:lnTo>
                    <a:pt x="11761" y="227325"/>
                  </a:lnTo>
                  <a:lnTo>
                    <a:pt x="23813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80"/>
            <p:cNvSpPr/>
            <p:nvPr/>
          </p:nvSpPr>
          <p:spPr>
            <a:xfrm>
              <a:off x="2595563" y="1404938"/>
              <a:ext cx="223647" cy="321469"/>
            </a:xfrm>
            <a:custGeom>
              <a:avLst/>
              <a:gdLst/>
              <a:ahLst/>
              <a:cxnLst/>
              <a:rect l="0" t="0" r="0" b="0"/>
              <a:pathLst>
                <a:path w="223647" h="321469">
                  <a:moveTo>
                    <a:pt x="0" y="0"/>
                  </a:moveTo>
                  <a:lnTo>
                    <a:pt x="6320" y="6320"/>
                  </a:lnTo>
                  <a:lnTo>
                    <a:pt x="59449" y="27649"/>
                  </a:lnTo>
                  <a:lnTo>
                    <a:pt x="110869" y="64005"/>
                  </a:lnTo>
                  <a:lnTo>
                    <a:pt x="169414" y="111169"/>
                  </a:lnTo>
                  <a:lnTo>
                    <a:pt x="198633" y="142883"/>
                  </a:lnTo>
                  <a:lnTo>
                    <a:pt x="208666" y="161399"/>
                  </a:lnTo>
                  <a:lnTo>
                    <a:pt x="222360" y="216403"/>
                  </a:lnTo>
                  <a:lnTo>
                    <a:pt x="223646" y="231581"/>
                  </a:lnTo>
                  <a:lnTo>
                    <a:pt x="214492" y="259029"/>
                  </a:lnTo>
                  <a:lnTo>
                    <a:pt x="188918" y="296346"/>
                  </a:lnTo>
                  <a:lnTo>
                    <a:pt x="162691" y="311967"/>
                  </a:lnTo>
                  <a:lnTo>
                    <a:pt x="119062" y="3214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81"/>
            <p:cNvSpPr/>
            <p:nvPr/>
          </p:nvSpPr>
          <p:spPr>
            <a:xfrm>
              <a:off x="2893219" y="1402996"/>
              <a:ext cx="190500" cy="597255"/>
            </a:xfrm>
            <a:custGeom>
              <a:avLst/>
              <a:gdLst/>
              <a:ahLst/>
              <a:cxnLst/>
              <a:rect l="0" t="0" r="0" b="0"/>
              <a:pathLst>
                <a:path w="190500" h="597255">
                  <a:moveTo>
                    <a:pt x="0" y="1942"/>
                  </a:moveTo>
                  <a:lnTo>
                    <a:pt x="0" y="8262"/>
                  </a:lnTo>
                  <a:lnTo>
                    <a:pt x="3528" y="14893"/>
                  </a:lnTo>
                  <a:lnTo>
                    <a:pt x="6321" y="18513"/>
                  </a:lnTo>
                  <a:lnTo>
                    <a:pt x="20308" y="64991"/>
                  </a:lnTo>
                  <a:lnTo>
                    <a:pt x="30565" y="121606"/>
                  </a:lnTo>
                  <a:lnTo>
                    <a:pt x="35514" y="167925"/>
                  </a:lnTo>
                  <a:lnTo>
                    <a:pt x="46094" y="219720"/>
                  </a:lnTo>
                  <a:lnTo>
                    <a:pt x="69175" y="267063"/>
                  </a:lnTo>
                  <a:lnTo>
                    <a:pt x="79692" y="279846"/>
                  </a:lnTo>
                  <a:lnTo>
                    <a:pt x="93186" y="289937"/>
                  </a:lnTo>
                  <a:lnTo>
                    <a:pt x="100488" y="290511"/>
                  </a:lnTo>
                  <a:lnTo>
                    <a:pt x="115658" y="284094"/>
                  </a:lnTo>
                  <a:lnTo>
                    <a:pt x="127692" y="272422"/>
                  </a:lnTo>
                  <a:lnTo>
                    <a:pt x="163917" y="214913"/>
                  </a:lnTo>
                  <a:lnTo>
                    <a:pt x="172071" y="190523"/>
                  </a:lnTo>
                  <a:lnTo>
                    <a:pt x="177305" y="131747"/>
                  </a:lnTo>
                  <a:lnTo>
                    <a:pt x="184660" y="75501"/>
                  </a:lnTo>
                  <a:lnTo>
                    <a:pt x="189346" y="20637"/>
                  </a:lnTo>
                  <a:lnTo>
                    <a:pt x="190272" y="0"/>
                  </a:lnTo>
                  <a:lnTo>
                    <a:pt x="190486" y="50003"/>
                  </a:lnTo>
                  <a:lnTo>
                    <a:pt x="190496" y="100114"/>
                  </a:lnTo>
                  <a:lnTo>
                    <a:pt x="190499" y="154796"/>
                  </a:lnTo>
                  <a:lnTo>
                    <a:pt x="184179" y="212890"/>
                  </a:lnTo>
                  <a:lnTo>
                    <a:pt x="180248" y="271996"/>
                  </a:lnTo>
                  <a:lnTo>
                    <a:pt x="179084" y="331401"/>
                  </a:lnTo>
                  <a:lnTo>
                    <a:pt x="178739" y="384574"/>
                  </a:lnTo>
                  <a:lnTo>
                    <a:pt x="172316" y="433843"/>
                  </a:lnTo>
                  <a:lnTo>
                    <a:pt x="166476" y="488393"/>
                  </a:lnTo>
                  <a:lnTo>
                    <a:pt x="150262" y="543084"/>
                  </a:lnTo>
                  <a:lnTo>
                    <a:pt x="126102" y="575030"/>
                  </a:lnTo>
                  <a:lnTo>
                    <a:pt x="112048" y="587377"/>
                  </a:lnTo>
                  <a:lnTo>
                    <a:pt x="106449" y="590669"/>
                  </a:lnTo>
                  <a:lnTo>
                    <a:pt x="35719" y="5972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SMARTInkShape-Group13"/>
          <p:cNvGrpSpPr/>
          <p:nvPr/>
        </p:nvGrpSpPr>
        <p:grpSpPr>
          <a:xfrm>
            <a:off x="6513269" y="1278550"/>
            <a:ext cx="2987920" cy="610414"/>
            <a:chOff x="6513269" y="1278550"/>
            <a:chExt cx="2987920" cy="610414"/>
          </a:xfrm>
        </p:grpSpPr>
        <p:sp>
          <p:nvSpPr>
            <p:cNvPr id="95" name="SMARTInkShape-82"/>
            <p:cNvSpPr/>
            <p:nvPr/>
          </p:nvSpPr>
          <p:spPr>
            <a:xfrm>
              <a:off x="6513269" y="1338547"/>
              <a:ext cx="297107" cy="443206"/>
            </a:xfrm>
            <a:custGeom>
              <a:avLst/>
              <a:gdLst/>
              <a:ahLst/>
              <a:cxnLst/>
              <a:rect l="0" t="0" r="0" b="0"/>
              <a:pathLst>
                <a:path w="297107" h="443206">
                  <a:moveTo>
                    <a:pt x="35169" y="6859"/>
                  </a:moveTo>
                  <a:lnTo>
                    <a:pt x="35169" y="539"/>
                  </a:lnTo>
                  <a:lnTo>
                    <a:pt x="36492" y="0"/>
                  </a:lnTo>
                  <a:lnTo>
                    <a:pt x="41489" y="2928"/>
                  </a:lnTo>
                  <a:lnTo>
                    <a:pt x="44593" y="12168"/>
                  </a:lnTo>
                  <a:lnTo>
                    <a:pt x="46584" y="58620"/>
                  </a:lnTo>
                  <a:lnTo>
                    <a:pt x="46929" y="106127"/>
                  </a:lnTo>
                  <a:lnTo>
                    <a:pt x="47031" y="160038"/>
                  </a:lnTo>
                  <a:lnTo>
                    <a:pt x="47062" y="217904"/>
                  </a:lnTo>
                  <a:lnTo>
                    <a:pt x="40751" y="270621"/>
                  </a:lnTo>
                  <a:lnTo>
                    <a:pt x="30502" y="319755"/>
                  </a:lnTo>
                  <a:lnTo>
                    <a:pt x="16510" y="372937"/>
                  </a:lnTo>
                  <a:lnTo>
                    <a:pt x="11560" y="400342"/>
                  </a:lnTo>
                  <a:lnTo>
                    <a:pt x="2234" y="425652"/>
                  </a:lnTo>
                  <a:lnTo>
                    <a:pt x="0" y="443096"/>
                  </a:lnTo>
                  <a:lnTo>
                    <a:pt x="1140" y="443205"/>
                  </a:lnTo>
                  <a:lnTo>
                    <a:pt x="16001" y="430346"/>
                  </a:lnTo>
                  <a:lnTo>
                    <a:pt x="69343" y="386938"/>
                  </a:lnTo>
                  <a:lnTo>
                    <a:pt x="118208" y="356270"/>
                  </a:lnTo>
                  <a:lnTo>
                    <a:pt x="166077" y="330761"/>
                  </a:lnTo>
                  <a:lnTo>
                    <a:pt x="222133" y="305358"/>
                  </a:lnTo>
                  <a:lnTo>
                    <a:pt x="297106" y="2807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83"/>
            <p:cNvSpPr/>
            <p:nvPr/>
          </p:nvSpPr>
          <p:spPr>
            <a:xfrm>
              <a:off x="6842613" y="1476375"/>
              <a:ext cx="130201" cy="254071"/>
            </a:xfrm>
            <a:custGeom>
              <a:avLst/>
              <a:gdLst/>
              <a:ahLst/>
              <a:cxnLst/>
              <a:rect l="0" t="0" r="0" b="0"/>
              <a:pathLst>
                <a:path w="130201" h="254071">
                  <a:moveTo>
                    <a:pt x="86825" y="0"/>
                  </a:moveTo>
                  <a:lnTo>
                    <a:pt x="70253" y="16572"/>
                  </a:lnTo>
                  <a:lnTo>
                    <a:pt x="47076" y="66572"/>
                  </a:lnTo>
                  <a:lnTo>
                    <a:pt x="17862" y="119990"/>
                  </a:lnTo>
                  <a:lnTo>
                    <a:pt x="0" y="166871"/>
                  </a:lnTo>
                  <a:lnTo>
                    <a:pt x="392" y="208781"/>
                  </a:lnTo>
                  <a:lnTo>
                    <a:pt x="8887" y="235751"/>
                  </a:lnTo>
                  <a:lnTo>
                    <a:pt x="19553" y="247212"/>
                  </a:lnTo>
                  <a:lnTo>
                    <a:pt x="26102" y="252121"/>
                  </a:lnTo>
                  <a:lnTo>
                    <a:pt x="34436" y="254070"/>
                  </a:lnTo>
                  <a:lnTo>
                    <a:pt x="54281" y="252708"/>
                  </a:lnTo>
                  <a:lnTo>
                    <a:pt x="72801" y="244166"/>
                  </a:lnTo>
                  <a:lnTo>
                    <a:pt x="99929" y="223443"/>
                  </a:lnTo>
                  <a:lnTo>
                    <a:pt x="120105" y="191736"/>
                  </a:lnTo>
                  <a:lnTo>
                    <a:pt x="130200" y="142506"/>
                  </a:lnTo>
                  <a:lnTo>
                    <a:pt x="126870" y="104989"/>
                  </a:lnTo>
                  <a:lnTo>
                    <a:pt x="104387" y="52244"/>
                  </a:lnTo>
                  <a:lnTo>
                    <a:pt x="83503" y="25034"/>
                  </a:lnTo>
                  <a:lnTo>
                    <a:pt x="63012" y="119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84"/>
            <p:cNvSpPr/>
            <p:nvPr/>
          </p:nvSpPr>
          <p:spPr>
            <a:xfrm>
              <a:off x="7060406" y="1440915"/>
              <a:ext cx="178595" cy="272433"/>
            </a:xfrm>
            <a:custGeom>
              <a:avLst/>
              <a:gdLst/>
              <a:ahLst/>
              <a:cxnLst/>
              <a:rect l="0" t="0" r="0" b="0"/>
              <a:pathLst>
                <a:path w="178595" h="272433">
                  <a:moveTo>
                    <a:pt x="0" y="83085"/>
                  </a:moveTo>
                  <a:lnTo>
                    <a:pt x="9505" y="93913"/>
                  </a:lnTo>
                  <a:lnTo>
                    <a:pt x="34308" y="140286"/>
                  </a:lnTo>
                  <a:lnTo>
                    <a:pt x="46318" y="196640"/>
                  </a:lnTo>
                  <a:lnTo>
                    <a:pt x="53705" y="227121"/>
                  </a:lnTo>
                  <a:lnTo>
                    <a:pt x="51210" y="244556"/>
                  </a:lnTo>
                  <a:lnTo>
                    <a:pt x="37689" y="270427"/>
                  </a:lnTo>
                  <a:lnTo>
                    <a:pt x="37032" y="270157"/>
                  </a:lnTo>
                  <a:lnTo>
                    <a:pt x="25519" y="218692"/>
                  </a:lnTo>
                  <a:lnTo>
                    <a:pt x="17291" y="168717"/>
                  </a:lnTo>
                  <a:lnTo>
                    <a:pt x="22615" y="127419"/>
                  </a:lnTo>
                  <a:lnTo>
                    <a:pt x="33894" y="70645"/>
                  </a:lnTo>
                  <a:lnTo>
                    <a:pt x="46373" y="40514"/>
                  </a:lnTo>
                  <a:lnTo>
                    <a:pt x="74594" y="7559"/>
                  </a:lnTo>
                  <a:lnTo>
                    <a:pt x="84126" y="2308"/>
                  </a:lnTo>
                  <a:lnTo>
                    <a:pt x="101772" y="0"/>
                  </a:lnTo>
                  <a:lnTo>
                    <a:pt x="108858" y="2559"/>
                  </a:lnTo>
                  <a:lnTo>
                    <a:pt x="120260" y="12459"/>
                  </a:lnTo>
                  <a:lnTo>
                    <a:pt x="122507" y="21449"/>
                  </a:lnTo>
                  <a:lnTo>
                    <a:pt x="119348" y="58061"/>
                  </a:lnTo>
                  <a:lnTo>
                    <a:pt x="106429" y="106658"/>
                  </a:lnTo>
                  <a:lnTo>
                    <a:pt x="84817" y="154475"/>
                  </a:lnTo>
                  <a:lnTo>
                    <a:pt x="46887" y="210321"/>
                  </a:lnTo>
                  <a:lnTo>
                    <a:pt x="19601" y="253886"/>
                  </a:lnTo>
                  <a:lnTo>
                    <a:pt x="13426" y="269694"/>
                  </a:lnTo>
                  <a:lnTo>
                    <a:pt x="15565" y="270991"/>
                  </a:lnTo>
                  <a:lnTo>
                    <a:pt x="24998" y="272432"/>
                  </a:lnTo>
                  <a:lnTo>
                    <a:pt x="45184" y="266923"/>
                  </a:lnTo>
                  <a:lnTo>
                    <a:pt x="94718" y="243704"/>
                  </a:lnTo>
                  <a:lnTo>
                    <a:pt x="178594" y="1902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85"/>
            <p:cNvSpPr/>
            <p:nvPr/>
          </p:nvSpPr>
          <p:spPr>
            <a:xfrm>
              <a:off x="7310438" y="1416844"/>
              <a:ext cx="47626" cy="250032"/>
            </a:xfrm>
            <a:custGeom>
              <a:avLst/>
              <a:gdLst/>
              <a:ahLst/>
              <a:cxnLst/>
              <a:rect l="0" t="0" r="0" b="0"/>
              <a:pathLst>
                <a:path w="47626" h="250032">
                  <a:moveTo>
                    <a:pt x="0" y="0"/>
                  </a:moveTo>
                  <a:lnTo>
                    <a:pt x="3527" y="23535"/>
                  </a:lnTo>
                  <a:lnTo>
                    <a:pt x="9424" y="66504"/>
                  </a:lnTo>
                  <a:lnTo>
                    <a:pt x="14698" y="114073"/>
                  </a:lnTo>
                  <a:lnTo>
                    <a:pt x="28333" y="172022"/>
                  </a:lnTo>
                  <a:lnTo>
                    <a:pt x="47625" y="2500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86"/>
            <p:cNvSpPr/>
            <p:nvPr/>
          </p:nvSpPr>
          <p:spPr>
            <a:xfrm>
              <a:off x="7227094" y="1464469"/>
              <a:ext cx="259374" cy="273845"/>
            </a:xfrm>
            <a:custGeom>
              <a:avLst/>
              <a:gdLst/>
              <a:ahLst/>
              <a:cxnLst/>
              <a:rect l="0" t="0" r="0" b="0"/>
              <a:pathLst>
                <a:path w="259374" h="273845">
                  <a:moveTo>
                    <a:pt x="0" y="0"/>
                  </a:moveTo>
                  <a:lnTo>
                    <a:pt x="52742" y="20308"/>
                  </a:lnTo>
                  <a:lnTo>
                    <a:pt x="107830" y="39748"/>
                  </a:lnTo>
                  <a:lnTo>
                    <a:pt x="163249" y="68963"/>
                  </a:lnTo>
                  <a:lnTo>
                    <a:pt x="197758" y="93144"/>
                  </a:lnTo>
                  <a:lnTo>
                    <a:pt x="239682" y="132749"/>
                  </a:lnTo>
                  <a:lnTo>
                    <a:pt x="256169" y="174927"/>
                  </a:lnTo>
                  <a:lnTo>
                    <a:pt x="259373" y="189311"/>
                  </a:lnTo>
                  <a:lnTo>
                    <a:pt x="248537" y="223809"/>
                  </a:lnTo>
                  <a:lnTo>
                    <a:pt x="228569" y="254902"/>
                  </a:lnTo>
                  <a:lnTo>
                    <a:pt x="217121" y="265425"/>
                  </a:lnTo>
                  <a:lnTo>
                    <a:pt x="207623" y="270102"/>
                  </a:lnTo>
                  <a:lnTo>
                    <a:pt x="190500" y="2738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87"/>
            <p:cNvSpPr/>
            <p:nvPr/>
          </p:nvSpPr>
          <p:spPr>
            <a:xfrm>
              <a:off x="7703344" y="1393031"/>
              <a:ext cx="59484" cy="258538"/>
            </a:xfrm>
            <a:custGeom>
              <a:avLst/>
              <a:gdLst/>
              <a:ahLst/>
              <a:cxnLst/>
              <a:rect l="0" t="0" r="0" b="0"/>
              <a:pathLst>
                <a:path w="59484" h="258538">
                  <a:moveTo>
                    <a:pt x="0" y="0"/>
                  </a:moveTo>
                  <a:lnTo>
                    <a:pt x="20308" y="58305"/>
                  </a:lnTo>
                  <a:lnTo>
                    <a:pt x="35810" y="106914"/>
                  </a:lnTo>
                  <a:lnTo>
                    <a:pt x="45292" y="154734"/>
                  </a:lnTo>
                  <a:lnTo>
                    <a:pt x="55347" y="209257"/>
                  </a:lnTo>
                  <a:lnTo>
                    <a:pt x="59367" y="258537"/>
                  </a:lnTo>
                  <a:lnTo>
                    <a:pt x="59422" y="258348"/>
                  </a:lnTo>
                  <a:lnTo>
                    <a:pt x="59483" y="254610"/>
                  </a:lnTo>
                  <a:lnTo>
                    <a:pt x="23812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88"/>
            <p:cNvSpPr/>
            <p:nvPr/>
          </p:nvSpPr>
          <p:spPr>
            <a:xfrm>
              <a:off x="7598333" y="1464469"/>
              <a:ext cx="212168" cy="149569"/>
            </a:xfrm>
            <a:custGeom>
              <a:avLst/>
              <a:gdLst/>
              <a:ahLst/>
              <a:cxnLst/>
              <a:rect l="0" t="0" r="0" b="0"/>
              <a:pathLst>
                <a:path w="212168" h="149569">
                  <a:moveTo>
                    <a:pt x="21667" y="0"/>
                  </a:moveTo>
                  <a:lnTo>
                    <a:pt x="15346" y="6320"/>
                  </a:lnTo>
                  <a:lnTo>
                    <a:pt x="2681" y="36673"/>
                  </a:lnTo>
                  <a:lnTo>
                    <a:pt x="0" y="48490"/>
                  </a:lnTo>
                  <a:lnTo>
                    <a:pt x="4811" y="81542"/>
                  </a:lnTo>
                  <a:lnTo>
                    <a:pt x="27256" y="118528"/>
                  </a:lnTo>
                  <a:lnTo>
                    <a:pt x="46401" y="141982"/>
                  </a:lnTo>
                  <a:lnTo>
                    <a:pt x="70142" y="149092"/>
                  </a:lnTo>
                  <a:lnTo>
                    <a:pt x="117169" y="149568"/>
                  </a:lnTo>
                  <a:lnTo>
                    <a:pt x="212167" y="119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89"/>
            <p:cNvSpPr/>
            <p:nvPr/>
          </p:nvSpPr>
          <p:spPr>
            <a:xfrm>
              <a:off x="7941469" y="1285875"/>
              <a:ext cx="178595" cy="367784"/>
            </a:xfrm>
            <a:custGeom>
              <a:avLst/>
              <a:gdLst/>
              <a:ahLst/>
              <a:cxnLst/>
              <a:rect l="0" t="0" r="0" b="0"/>
              <a:pathLst>
                <a:path w="178595" h="367784">
                  <a:moveTo>
                    <a:pt x="0" y="0"/>
                  </a:moveTo>
                  <a:lnTo>
                    <a:pt x="0" y="56036"/>
                  </a:lnTo>
                  <a:lnTo>
                    <a:pt x="0" y="100535"/>
                  </a:lnTo>
                  <a:lnTo>
                    <a:pt x="6320" y="147234"/>
                  </a:lnTo>
                  <a:lnTo>
                    <a:pt x="10251" y="194584"/>
                  </a:lnTo>
                  <a:lnTo>
                    <a:pt x="12902" y="248486"/>
                  </a:lnTo>
                  <a:lnTo>
                    <a:pt x="21265" y="297351"/>
                  </a:lnTo>
                  <a:lnTo>
                    <a:pt x="24800" y="339460"/>
                  </a:lnTo>
                  <a:lnTo>
                    <a:pt x="29984" y="354159"/>
                  </a:lnTo>
                  <a:lnTo>
                    <a:pt x="34541" y="359137"/>
                  </a:lnTo>
                  <a:lnTo>
                    <a:pt x="46660" y="364669"/>
                  </a:lnTo>
                  <a:lnTo>
                    <a:pt x="68359" y="367783"/>
                  </a:lnTo>
                  <a:lnTo>
                    <a:pt x="87267" y="361456"/>
                  </a:lnTo>
                  <a:lnTo>
                    <a:pt x="125423" y="335835"/>
                  </a:lnTo>
                  <a:lnTo>
                    <a:pt x="169021" y="283016"/>
                  </a:lnTo>
                  <a:lnTo>
                    <a:pt x="178594" y="261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90"/>
            <p:cNvSpPr/>
            <p:nvPr/>
          </p:nvSpPr>
          <p:spPr>
            <a:xfrm>
              <a:off x="8173909" y="1377832"/>
              <a:ext cx="219998" cy="312857"/>
            </a:xfrm>
            <a:custGeom>
              <a:avLst/>
              <a:gdLst/>
              <a:ahLst/>
              <a:cxnLst/>
              <a:rect l="0" t="0" r="0" b="0"/>
              <a:pathLst>
                <a:path w="219998" h="312857">
                  <a:moveTo>
                    <a:pt x="17591" y="27106"/>
                  </a:moveTo>
                  <a:lnTo>
                    <a:pt x="17591" y="74055"/>
                  </a:lnTo>
                  <a:lnTo>
                    <a:pt x="17591" y="112354"/>
                  </a:lnTo>
                  <a:lnTo>
                    <a:pt x="21119" y="171868"/>
                  </a:lnTo>
                  <a:lnTo>
                    <a:pt x="27015" y="218165"/>
                  </a:lnTo>
                  <a:lnTo>
                    <a:pt x="29007" y="274895"/>
                  </a:lnTo>
                  <a:lnTo>
                    <a:pt x="29454" y="298662"/>
                  </a:lnTo>
                  <a:lnTo>
                    <a:pt x="23164" y="287630"/>
                  </a:lnTo>
                  <a:lnTo>
                    <a:pt x="10509" y="233005"/>
                  </a:lnTo>
                  <a:lnTo>
                    <a:pt x="5791" y="181746"/>
                  </a:lnTo>
                  <a:lnTo>
                    <a:pt x="0" y="135081"/>
                  </a:lnTo>
                  <a:lnTo>
                    <a:pt x="72" y="87001"/>
                  </a:lnTo>
                  <a:lnTo>
                    <a:pt x="4021" y="32946"/>
                  </a:lnTo>
                  <a:lnTo>
                    <a:pt x="4576" y="23062"/>
                  </a:lnTo>
                  <a:lnTo>
                    <a:pt x="7592" y="15149"/>
                  </a:lnTo>
                  <a:lnTo>
                    <a:pt x="17997" y="2830"/>
                  </a:lnTo>
                  <a:lnTo>
                    <a:pt x="23154" y="338"/>
                  </a:lnTo>
                  <a:lnTo>
                    <a:pt x="27914" y="0"/>
                  </a:lnTo>
                  <a:lnTo>
                    <a:pt x="36731" y="3153"/>
                  </a:lnTo>
                  <a:lnTo>
                    <a:pt x="63506" y="25993"/>
                  </a:lnTo>
                  <a:lnTo>
                    <a:pt x="95337" y="73784"/>
                  </a:lnTo>
                  <a:lnTo>
                    <a:pt x="125258" y="131723"/>
                  </a:lnTo>
                  <a:lnTo>
                    <a:pt x="145918" y="181870"/>
                  </a:lnTo>
                  <a:lnTo>
                    <a:pt x="175281" y="237740"/>
                  </a:lnTo>
                  <a:lnTo>
                    <a:pt x="219997" y="3128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91"/>
            <p:cNvSpPr/>
            <p:nvPr/>
          </p:nvSpPr>
          <p:spPr>
            <a:xfrm>
              <a:off x="8179594" y="1364716"/>
              <a:ext cx="440532" cy="302160"/>
            </a:xfrm>
            <a:custGeom>
              <a:avLst/>
              <a:gdLst/>
              <a:ahLst/>
              <a:cxnLst/>
              <a:rect l="0" t="0" r="0" b="0"/>
              <a:pathLst>
                <a:path w="440532" h="302160">
                  <a:moveTo>
                    <a:pt x="0" y="206909"/>
                  </a:moveTo>
                  <a:lnTo>
                    <a:pt x="41854" y="200588"/>
                  </a:lnTo>
                  <a:lnTo>
                    <a:pt x="94110" y="186601"/>
                  </a:lnTo>
                  <a:lnTo>
                    <a:pt x="142649" y="171099"/>
                  </a:lnTo>
                  <a:lnTo>
                    <a:pt x="190456" y="148976"/>
                  </a:lnTo>
                  <a:lnTo>
                    <a:pt x="246497" y="120771"/>
                  </a:lnTo>
                  <a:lnTo>
                    <a:pt x="305387" y="67839"/>
                  </a:lnTo>
                  <a:lnTo>
                    <a:pt x="347622" y="22398"/>
                  </a:lnTo>
                  <a:lnTo>
                    <a:pt x="361618" y="1717"/>
                  </a:lnTo>
                  <a:lnTo>
                    <a:pt x="364110" y="0"/>
                  </a:lnTo>
                  <a:lnTo>
                    <a:pt x="365771" y="178"/>
                  </a:lnTo>
                  <a:lnTo>
                    <a:pt x="366878" y="1619"/>
                  </a:lnTo>
                  <a:lnTo>
                    <a:pt x="375220" y="50035"/>
                  </a:lnTo>
                  <a:lnTo>
                    <a:pt x="379287" y="99868"/>
                  </a:lnTo>
                  <a:lnTo>
                    <a:pt x="390167" y="156955"/>
                  </a:lnTo>
                  <a:lnTo>
                    <a:pt x="401527" y="206449"/>
                  </a:lnTo>
                  <a:lnTo>
                    <a:pt x="410484" y="254443"/>
                  </a:lnTo>
                  <a:lnTo>
                    <a:pt x="440531" y="3021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92"/>
            <p:cNvSpPr/>
            <p:nvPr/>
          </p:nvSpPr>
          <p:spPr>
            <a:xfrm>
              <a:off x="8501063" y="1393031"/>
              <a:ext cx="252652" cy="345283"/>
            </a:xfrm>
            <a:custGeom>
              <a:avLst/>
              <a:gdLst/>
              <a:ahLst/>
              <a:cxnLst/>
              <a:rect l="0" t="0" r="0" b="0"/>
              <a:pathLst>
                <a:path w="252652" h="345283">
                  <a:moveTo>
                    <a:pt x="0" y="0"/>
                  </a:moveTo>
                  <a:lnTo>
                    <a:pt x="6320" y="0"/>
                  </a:lnTo>
                  <a:lnTo>
                    <a:pt x="12951" y="3528"/>
                  </a:lnTo>
                  <a:lnTo>
                    <a:pt x="59345" y="31178"/>
                  </a:lnTo>
                  <a:lnTo>
                    <a:pt x="116673" y="66572"/>
                  </a:lnTo>
                  <a:lnTo>
                    <a:pt x="166215" y="99042"/>
                  </a:lnTo>
                  <a:lnTo>
                    <a:pt x="199621" y="124302"/>
                  </a:lnTo>
                  <a:lnTo>
                    <a:pt x="235095" y="172963"/>
                  </a:lnTo>
                  <a:lnTo>
                    <a:pt x="251926" y="210586"/>
                  </a:lnTo>
                  <a:lnTo>
                    <a:pt x="252651" y="255248"/>
                  </a:lnTo>
                  <a:lnTo>
                    <a:pt x="244486" y="289354"/>
                  </a:lnTo>
                  <a:lnTo>
                    <a:pt x="230368" y="307637"/>
                  </a:lnTo>
                  <a:lnTo>
                    <a:pt x="210865" y="323259"/>
                  </a:lnTo>
                  <a:lnTo>
                    <a:pt x="178895" y="338168"/>
                  </a:lnTo>
                  <a:lnTo>
                    <a:pt x="142875" y="3452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93"/>
            <p:cNvSpPr/>
            <p:nvPr/>
          </p:nvSpPr>
          <p:spPr>
            <a:xfrm>
              <a:off x="8846344" y="1278550"/>
              <a:ext cx="654845" cy="610414"/>
            </a:xfrm>
            <a:custGeom>
              <a:avLst/>
              <a:gdLst/>
              <a:ahLst/>
              <a:cxnLst/>
              <a:rect l="0" t="0" r="0" b="0"/>
              <a:pathLst>
                <a:path w="654845" h="610414">
                  <a:moveTo>
                    <a:pt x="0" y="114481"/>
                  </a:moveTo>
                  <a:lnTo>
                    <a:pt x="0" y="120802"/>
                  </a:lnTo>
                  <a:lnTo>
                    <a:pt x="22375" y="173930"/>
                  </a:lnTo>
                  <a:lnTo>
                    <a:pt x="38821" y="220290"/>
                  </a:lnTo>
                  <a:lnTo>
                    <a:pt x="56922" y="273714"/>
                  </a:lnTo>
                  <a:lnTo>
                    <a:pt x="74891" y="314680"/>
                  </a:lnTo>
                  <a:lnTo>
                    <a:pt x="93480" y="337253"/>
                  </a:lnTo>
                  <a:lnTo>
                    <a:pt x="111661" y="345783"/>
                  </a:lnTo>
                  <a:lnTo>
                    <a:pt x="149350" y="351258"/>
                  </a:lnTo>
                  <a:lnTo>
                    <a:pt x="166038" y="344952"/>
                  </a:lnTo>
                  <a:lnTo>
                    <a:pt x="180950" y="333329"/>
                  </a:lnTo>
                  <a:lnTo>
                    <a:pt x="226938" y="277442"/>
                  </a:lnTo>
                  <a:lnTo>
                    <a:pt x="241090" y="254377"/>
                  </a:lnTo>
                  <a:lnTo>
                    <a:pt x="260954" y="196453"/>
                  </a:lnTo>
                  <a:lnTo>
                    <a:pt x="277618" y="140374"/>
                  </a:lnTo>
                  <a:lnTo>
                    <a:pt x="289661" y="96871"/>
                  </a:lnTo>
                  <a:lnTo>
                    <a:pt x="301608" y="44146"/>
                  </a:lnTo>
                  <a:lnTo>
                    <a:pt x="308864" y="306"/>
                  </a:lnTo>
                  <a:lnTo>
                    <a:pt x="309096" y="0"/>
                  </a:lnTo>
                  <a:lnTo>
                    <a:pt x="309544" y="56677"/>
                  </a:lnTo>
                  <a:lnTo>
                    <a:pt x="310882" y="113744"/>
                  </a:lnTo>
                  <a:lnTo>
                    <a:pt x="317744" y="166886"/>
                  </a:lnTo>
                  <a:lnTo>
                    <a:pt x="321688" y="218056"/>
                  </a:lnTo>
                  <a:lnTo>
                    <a:pt x="329324" y="274522"/>
                  </a:lnTo>
                  <a:lnTo>
                    <a:pt x="333497" y="331822"/>
                  </a:lnTo>
                  <a:lnTo>
                    <a:pt x="342525" y="382902"/>
                  </a:lnTo>
                  <a:lnTo>
                    <a:pt x="352255" y="431550"/>
                  </a:lnTo>
                  <a:lnTo>
                    <a:pt x="356214" y="488341"/>
                  </a:lnTo>
                  <a:lnTo>
                    <a:pt x="363919" y="545057"/>
                  </a:lnTo>
                  <a:lnTo>
                    <a:pt x="358447" y="584548"/>
                  </a:lnTo>
                  <a:lnTo>
                    <a:pt x="352014" y="600330"/>
                  </a:lnTo>
                  <a:lnTo>
                    <a:pt x="344746" y="608226"/>
                  </a:lnTo>
                  <a:lnTo>
                    <a:pt x="340956" y="610332"/>
                  </a:lnTo>
                  <a:lnTo>
                    <a:pt x="337106" y="610413"/>
                  </a:lnTo>
                  <a:lnTo>
                    <a:pt x="329301" y="606975"/>
                  </a:lnTo>
                  <a:lnTo>
                    <a:pt x="317468" y="578641"/>
                  </a:lnTo>
                  <a:lnTo>
                    <a:pt x="305584" y="530410"/>
                  </a:lnTo>
                  <a:lnTo>
                    <a:pt x="304708" y="503950"/>
                  </a:lnTo>
                  <a:lnTo>
                    <a:pt x="310051" y="483370"/>
                  </a:lnTo>
                  <a:lnTo>
                    <a:pt x="335039" y="448600"/>
                  </a:lnTo>
                  <a:lnTo>
                    <a:pt x="371774" y="416253"/>
                  </a:lnTo>
                  <a:lnTo>
                    <a:pt x="418247" y="398658"/>
                  </a:lnTo>
                  <a:lnTo>
                    <a:pt x="473910" y="385066"/>
                  </a:lnTo>
                  <a:lnTo>
                    <a:pt x="532295" y="372660"/>
                  </a:lnTo>
                  <a:lnTo>
                    <a:pt x="654844" y="3645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SMARTInkShape-Group14"/>
          <p:cNvGrpSpPr/>
          <p:nvPr/>
        </p:nvGrpSpPr>
        <p:grpSpPr>
          <a:xfrm>
            <a:off x="71438" y="2869406"/>
            <a:ext cx="1690688" cy="2155033"/>
            <a:chOff x="71438" y="2869406"/>
            <a:chExt cx="1690688" cy="2155033"/>
          </a:xfrm>
        </p:grpSpPr>
        <p:sp>
          <p:nvSpPr>
            <p:cNvPr id="108" name="SMARTInkShape-94"/>
            <p:cNvSpPr/>
            <p:nvPr/>
          </p:nvSpPr>
          <p:spPr>
            <a:xfrm>
              <a:off x="71438" y="2869406"/>
              <a:ext cx="845344" cy="1083470"/>
            </a:xfrm>
            <a:custGeom>
              <a:avLst/>
              <a:gdLst/>
              <a:ahLst/>
              <a:cxnLst/>
              <a:rect l="0" t="0" r="0" b="0"/>
              <a:pathLst>
                <a:path w="845344" h="1083470">
                  <a:moveTo>
                    <a:pt x="845343" y="0"/>
                  </a:moveTo>
                  <a:lnTo>
                    <a:pt x="815912" y="45910"/>
                  </a:lnTo>
                  <a:lnTo>
                    <a:pt x="787675" y="94742"/>
                  </a:lnTo>
                  <a:lnTo>
                    <a:pt x="748109" y="152329"/>
                  </a:lnTo>
                  <a:lnTo>
                    <a:pt x="707466" y="202415"/>
                  </a:lnTo>
                  <a:lnTo>
                    <a:pt x="661910" y="259148"/>
                  </a:lnTo>
                  <a:lnTo>
                    <a:pt x="614898" y="317849"/>
                  </a:lnTo>
                  <a:lnTo>
                    <a:pt x="561134" y="377135"/>
                  </a:lnTo>
                  <a:lnTo>
                    <a:pt x="522795" y="420292"/>
                  </a:lnTo>
                  <a:lnTo>
                    <a:pt x="483707" y="467255"/>
                  </a:lnTo>
                  <a:lnTo>
                    <a:pt x="444286" y="518996"/>
                  </a:lnTo>
                  <a:lnTo>
                    <a:pt x="401189" y="572859"/>
                  </a:lnTo>
                  <a:lnTo>
                    <a:pt x="355577" y="627667"/>
                  </a:lnTo>
                  <a:lnTo>
                    <a:pt x="308846" y="682894"/>
                  </a:lnTo>
                  <a:lnTo>
                    <a:pt x="265147" y="738307"/>
                  </a:lnTo>
                  <a:lnTo>
                    <a:pt x="222353" y="793803"/>
                  </a:lnTo>
                  <a:lnTo>
                    <a:pt x="176875" y="849336"/>
                  </a:lnTo>
                  <a:lnTo>
                    <a:pt x="133733" y="901358"/>
                  </a:lnTo>
                  <a:lnTo>
                    <a:pt x="91186" y="954906"/>
                  </a:lnTo>
                  <a:lnTo>
                    <a:pt x="0" y="10834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95"/>
            <p:cNvSpPr/>
            <p:nvPr/>
          </p:nvSpPr>
          <p:spPr>
            <a:xfrm>
              <a:off x="500063" y="3643313"/>
              <a:ext cx="1262063" cy="1381126"/>
            </a:xfrm>
            <a:custGeom>
              <a:avLst/>
              <a:gdLst/>
              <a:ahLst/>
              <a:cxnLst/>
              <a:rect l="0" t="0" r="0" b="0"/>
              <a:pathLst>
                <a:path w="1262063" h="1381126">
                  <a:moveTo>
                    <a:pt x="1262062" y="0"/>
                  </a:moveTo>
                  <a:lnTo>
                    <a:pt x="1251811" y="0"/>
                  </a:lnTo>
                  <a:lnTo>
                    <a:pt x="1251259" y="1322"/>
                  </a:lnTo>
                  <a:lnTo>
                    <a:pt x="1250646" y="6320"/>
                  </a:lnTo>
                  <a:lnTo>
                    <a:pt x="1251806" y="8182"/>
                  </a:lnTo>
                  <a:lnTo>
                    <a:pt x="1253901" y="9423"/>
                  </a:lnTo>
                  <a:lnTo>
                    <a:pt x="1256622" y="10251"/>
                  </a:lnTo>
                  <a:lnTo>
                    <a:pt x="1257112" y="12126"/>
                  </a:lnTo>
                  <a:lnTo>
                    <a:pt x="1254130" y="17736"/>
                  </a:lnTo>
                  <a:lnTo>
                    <a:pt x="1210155" y="74579"/>
                  </a:lnTo>
                  <a:lnTo>
                    <a:pt x="1195676" y="92506"/>
                  </a:lnTo>
                  <a:lnTo>
                    <a:pt x="1161370" y="147403"/>
                  </a:lnTo>
                  <a:lnTo>
                    <a:pt x="1127274" y="194922"/>
                  </a:lnTo>
                  <a:lnTo>
                    <a:pt x="1082714" y="248553"/>
                  </a:lnTo>
                  <a:lnTo>
                    <a:pt x="1047526" y="297953"/>
                  </a:lnTo>
                  <a:lnTo>
                    <a:pt x="999323" y="354482"/>
                  </a:lnTo>
                  <a:lnTo>
                    <a:pt x="949469" y="413124"/>
                  </a:lnTo>
                  <a:lnTo>
                    <a:pt x="913670" y="456131"/>
                  </a:lnTo>
                  <a:lnTo>
                    <a:pt x="874388" y="501704"/>
                  </a:lnTo>
                  <a:lnTo>
                    <a:pt x="830471" y="548416"/>
                  </a:lnTo>
                  <a:lnTo>
                    <a:pt x="784494" y="595636"/>
                  </a:lnTo>
                  <a:lnTo>
                    <a:pt x="737601" y="643081"/>
                  </a:lnTo>
                  <a:lnTo>
                    <a:pt x="690302" y="690626"/>
                  </a:lnTo>
                  <a:lnTo>
                    <a:pt x="642821" y="741743"/>
                  </a:lnTo>
                  <a:lnTo>
                    <a:pt x="595261" y="794007"/>
                  </a:lnTo>
                  <a:lnTo>
                    <a:pt x="547664" y="843694"/>
                  </a:lnTo>
                  <a:lnTo>
                    <a:pt x="500052" y="895763"/>
                  </a:lnTo>
                  <a:lnTo>
                    <a:pt x="452433" y="948450"/>
                  </a:lnTo>
                  <a:lnTo>
                    <a:pt x="404810" y="998325"/>
                  </a:lnTo>
                  <a:lnTo>
                    <a:pt x="357186" y="1043421"/>
                  </a:lnTo>
                  <a:lnTo>
                    <a:pt x="310884" y="1085513"/>
                  </a:lnTo>
                  <a:lnTo>
                    <a:pt x="268257" y="1126270"/>
                  </a:lnTo>
                  <a:lnTo>
                    <a:pt x="227263" y="1166432"/>
                  </a:lnTo>
                  <a:lnTo>
                    <a:pt x="170524" y="1222703"/>
                  </a:lnTo>
                  <a:lnTo>
                    <a:pt x="120199" y="1269362"/>
                  </a:lnTo>
                  <a:lnTo>
                    <a:pt x="62107" y="1320683"/>
                  </a:lnTo>
                  <a:lnTo>
                    <a:pt x="0" y="1381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" name="SMARTInkShape-Group15"/>
          <p:cNvGrpSpPr/>
          <p:nvPr/>
        </p:nvGrpSpPr>
        <p:grpSpPr>
          <a:xfrm>
            <a:off x="35719" y="2428875"/>
            <a:ext cx="1043225" cy="1154907"/>
            <a:chOff x="35719" y="2428875"/>
            <a:chExt cx="1043225" cy="1154907"/>
          </a:xfrm>
        </p:grpSpPr>
        <p:sp>
          <p:nvSpPr>
            <p:cNvPr id="111" name="SMARTInkShape-96"/>
            <p:cNvSpPr/>
            <p:nvPr/>
          </p:nvSpPr>
          <p:spPr>
            <a:xfrm>
              <a:off x="35719" y="3274219"/>
              <a:ext cx="226220" cy="250032"/>
            </a:xfrm>
            <a:custGeom>
              <a:avLst/>
              <a:gdLst/>
              <a:ahLst/>
              <a:cxnLst/>
              <a:rect l="0" t="0" r="0" b="0"/>
              <a:pathLst>
                <a:path w="226220" h="250032">
                  <a:moveTo>
                    <a:pt x="0" y="0"/>
                  </a:moveTo>
                  <a:lnTo>
                    <a:pt x="0" y="6320"/>
                  </a:lnTo>
                  <a:lnTo>
                    <a:pt x="12641" y="22892"/>
                  </a:lnTo>
                  <a:lnTo>
                    <a:pt x="71958" y="81147"/>
                  </a:lnTo>
                  <a:lnTo>
                    <a:pt x="128520" y="140321"/>
                  </a:lnTo>
                  <a:lnTo>
                    <a:pt x="187061" y="198964"/>
                  </a:lnTo>
                  <a:lnTo>
                    <a:pt x="226219" y="2500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97"/>
            <p:cNvSpPr/>
            <p:nvPr/>
          </p:nvSpPr>
          <p:spPr>
            <a:xfrm>
              <a:off x="38569" y="3046840"/>
              <a:ext cx="291598" cy="536942"/>
            </a:xfrm>
            <a:custGeom>
              <a:avLst/>
              <a:gdLst/>
              <a:ahLst/>
              <a:cxnLst/>
              <a:rect l="0" t="0" r="0" b="0"/>
              <a:pathLst>
                <a:path w="291598" h="536942">
                  <a:moveTo>
                    <a:pt x="32869" y="310723"/>
                  </a:moveTo>
                  <a:lnTo>
                    <a:pt x="26548" y="310723"/>
                  </a:lnTo>
                  <a:lnTo>
                    <a:pt x="19917" y="303667"/>
                  </a:lnTo>
                  <a:lnTo>
                    <a:pt x="12560" y="289066"/>
                  </a:lnTo>
                  <a:lnTo>
                    <a:pt x="586" y="240103"/>
                  </a:lnTo>
                  <a:lnTo>
                    <a:pt x="0" y="215836"/>
                  </a:lnTo>
                  <a:lnTo>
                    <a:pt x="10403" y="167919"/>
                  </a:lnTo>
                  <a:lnTo>
                    <a:pt x="25197" y="120237"/>
                  </a:lnTo>
                  <a:lnTo>
                    <a:pt x="42181" y="73923"/>
                  </a:lnTo>
                  <a:lnTo>
                    <a:pt x="83549" y="23318"/>
                  </a:lnTo>
                  <a:lnTo>
                    <a:pt x="110797" y="1405"/>
                  </a:lnTo>
                  <a:lnTo>
                    <a:pt x="119217" y="0"/>
                  </a:lnTo>
                  <a:lnTo>
                    <a:pt x="127476" y="1710"/>
                  </a:lnTo>
                  <a:lnTo>
                    <a:pt x="135627" y="5495"/>
                  </a:lnTo>
                  <a:lnTo>
                    <a:pt x="141062" y="10665"/>
                  </a:lnTo>
                  <a:lnTo>
                    <a:pt x="147100" y="23464"/>
                  </a:lnTo>
                  <a:lnTo>
                    <a:pt x="144179" y="64507"/>
                  </a:lnTo>
                  <a:lnTo>
                    <a:pt x="138343" y="103398"/>
                  </a:lnTo>
                  <a:lnTo>
                    <a:pt x="127620" y="155807"/>
                  </a:lnTo>
                  <a:lnTo>
                    <a:pt x="112145" y="209860"/>
                  </a:lnTo>
                  <a:lnTo>
                    <a:pt x="94743" y="257204"/>
                  </a:lnTo>
                  <a:lnTo>
                    <a:pt x="95285" y="257846"/>
                  </a:lnTo>
                  <a:lnTo>
                    <a:pt x="99415" y="255031"/>
                  </a:lnTo>
                  <a:lnTo>
                    <a:pt x="155120" y="209865"/>
                  </a:lnTo>
                  <a:lnTo>
                    <a:pt x="187272" y="189851"/>
                  </a:lnTo>
                  <a:lnTo>
                    <a:pt x="205562" y="184241"/>
                  </a:lnTo>
                  <a:lnTo>
                    <a:pt x="237054" y="187404"/>
                  </a:lnTo>
                  <a:lnTo>
                    <a:pt x="256350" y="203880"/>
                  </a:lnTo>
                  <a:lnTo>
                    <a:pt x="283976" y="244933"/>
                  </a:lnTo>
                  <a:lnTo>
                    <a:pt x="291597" y="295639"/>
                  </a:lnTo>
                  <a:lnTo>
                    <a:pt x="287535" y="341972"/>
                  </a:lnTo>
                  <a:lnTo>
                    <a:pt x="279847" y="395829"/>
                  </a:lnTo>
                  <a:lnTo>
                    <a:pt x="257301" y="444565"/>
                  </a:lnTo>
                  <a:lnTo>
                    <a:pt x="225795" y="501862"/>
                  </a:lnTo>
                  <a:lnTo>
                    <a:pt x="209388" y="524490"/>
                  </a:lnTo>
                  <a:lnTo>
                    <a:pt x="187650" y="5369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98"/>
            <p:cNvSpPr/>
            <p:nvPr/>
          </p:nvSpPr>
          <p:spPr>
            <a:xfrm>
              <a:off x="311405" y="3056517"/>
              <a:ext cx="141034" cy="263882"/>
            </a:xfrm>
            <a:custGeom>
              <a:avLst/>
              <a:gdLst/>
              <a:ahLst/>
              <a:cxnLst/>
              <a:rect l="0" t="0" r="0" b="0"/>
              <a:pathLst>
                <a:path w="141034" h="263882">
                  <a:moveTo>
                    <a:pt x="10064" y="205796"/>
                  </a:moveTo>
                  <a:lnTo>
                    <a:pt x="3204" y="205796"/>
                  </a:lnTo>
                  <a:lnTo>
                    <a:pt x="6133" y="205796"/>
                  </a:lnTo>
                  <a:lnTo>
                    <a:pt x="7443" y="203150"/>
                  </a:lnTo>
                  <a:lnTo>
                    <a:pt x="22862" y="148128"/>
                  </a:lnTo>
                  <a:lnTo>
                    <a:pt x="28981" y="127249"/>
                  </a:lnTo>
                  <a:lnTo>
                    <a:pt x="32426" y="80952"/>
                  </a:lnTo>
                  <a:lnTo>
                    <a:pt x="33685" y="22423"/>
                  </a:lnTo>
                  <a:lnTo>
                    <a:pt x="30264" y="8321"/>
                  </a:lnTo>
                  <a:lnTo>
                    <a:pt x="27499" y="2708"/>
                  </a:lnTo>
                  <a:lnTo>
                    <a:pt x="24333" y="289"/>
                  </a:lnTo>
                  <a:lnTo>
                    <a:pt x="20900" y="0"/>
                  </a:lnTo>
                  <a:lnTo>
                    <a:pt x="17288" y="1130"/>
                  </a:lnTo>
                  <a:lnTo>
                    <a:pt x="14880" y="4528"/>
                  </a:lnTo>
                  <a:lnTo>
                    <a:pt x="4377" y="48976"/>
                  </a:lnTo>
                  <a:lnTo>
                    <a:pt x="0" y="98770"/>
                  </a:lnTo>
                  <a:lnTo>
                    <a:pt x="5024" y="155416"/>
                  </a:lnTo>
                  <a:lnTo>
                    <a:pt x="14891" y="195131"/>
                  </a:lnTo>
                  <a:lnTo>
                    <a:pt x="32514" y="223655"/>
                  </a:lnTo>
                  <a:lnTo>
                    <a:pt x="69032" y="254351"/>
                  </a:lnTo>
                  <a:lnTo>
                    <a:pt x="81692" y="260449"/>
                  </a:lnTo>
                  <a:lnTo>
                    <a:pt x="102577" y="263881"/>
                  </a:lnTo>
                  <a:lnTo>
                    <a:pt x="141033" y="2534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99"/>
            <p:cNvSpPr/>
            <p:nvPr/>
          </p:nvSpPr>
          <p:spPr>
            <a:xfrm>
              <a:off x="369094" y="3005032"/>
              <a:ext cx="238126" cy="218848"/>
            </a:xfrm>
            <a:custGeom>
              <a:avLst/>
              <a:gdLst/>
              <a:ahLst/>
              <a:cxnLst/>
              <a:rect l="0" t="0" r="0" b="0"/>
              <a:pathLst>
                <a:path w="238126" h="218848">
                  <a:moveTo>
                    <a:pt x="0" y="66781"/>
                  </a:moveTo>
                  <a:lnTo>
                    <a:pt x="0" y="73101"/>
                  </a:lnTo>
                  <a:lnTo>
                    <a:pt x="6320" y="89673"/>
                  </a:lnTo>
                  <a:lnTo>
                    <a:pt x="54811" y="144768"/>
                  </a:lnTo>
                  <a:lnTo>
                    <a:pt x="113372" y="197589"/>
                  </a:lnTo>
                  <a:lnTo>
                    <a:pt x="139675" y="218847"/>
                  </a:lnTo>
                  <a:lnTo>
                    <a:pt x="135606" y="214437"/>
                  </a:lnTo>
                  <a:lnTo>
                    <a:pt x="92329" y="161598"/>
                  </a:lnTo>
                  <a:lnTo>
                    <a:pt x="55178" y="111458"/>
                  </a:lnTo>
                  <a:lnTo>
                    <a:pt x="22145" y="57050"/>
                  </a:lnTo>
                  <a:lnTo>
                    <a:pt x="16457" y="42171"/>
                  </a:lnTo>
                  <a:lnTo>
                    <a:pt x="14940" y="34499"/>
                  </a:lnTo>
                  <a:lnTo>
                    <a:pt x="16782" y="18919"/>
                  </a:lnTo>
                  <a:lnTo>
                    <a:pt x="22011" y="5821"/>
                  </a:lnTo>
                  <a:lnTo>
                    <a:pt x="25257" y="2329"/>
                  </a:lnTo>
                  <a:lnTo>
                    <a:pt x="28744" y="0"/>
                  </a:lnTo>
                  <a:lnTo>
                    <a:pt x="43202" y="941"/>
                  </a:lnTo>
                  <a:lnTo>
                    <a:pt x="91142" y="18644"/>
                  </a:lnTo>
                  <a:lnTo>
                    <a:pt x="124375" y="39437"/>
                  </a:lnTo>
                  <a:lnTo>
                    <a:pt x="178672" y="84955"/>
                  </a:lnTo>
                  <a:lnTo>
                    <a:pt x="228648" y="141747"/>
                  </a:lnTo>
                  <a:lnTo>
                    <a:pt x="238125" y="1620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100"/>
            <p:cNvSpPr/>
            <p:nvPr/>
          </p:nvSpPr>
          <p:spPr>
            <a:xfrm>
              <a:off x="440531" y="2786063"/>
              <a:ext cx="214026" cy="249811"/>
            </a:xfrm>
            <a:custGeom>
              <a:avLst/>
              <a:gdLst/>
              <a:ahLst/>
              <a:cxnLst/>
              <a:rect l="0" t="0" r="0" b="0"/>
              <a:pathLst>
                <a:path w="214026" h="249811">
                  <a:moveTo>
                    <a:pt x="0" y="154781"/>
                  </a:moveTo>
                  <a:lnTo>
                    <a:pt x="6321" y="154781"/>
                  </a:lnTo>
                  <a:lnTo>
                    <a:pt x="31137" y="165609"/>
                  </a:lnTo>
                  <a:lnTo>
                    <a:pt x="89034" y="198794"/>
                  </a:lnTo>
                  <a:lnTo>
                    <a:pt x="141255" y="223545"/>
                  </a:lnTo>
                  <a:lnTo>
                    <a:pt x="197691" y="246269"/>
                  </a:lnTo>
                  <a:lnTo>
                    <a:pt x="213340" y="249810"/>
                  </a:lnTo>
                  <a:lnTo>
                    <a:pt x="214025" y="237324"/>
                  </a:lnTo>
                  <a:lnTo>
                    <a:pt x="191900" y="182930"/>
                  </a:lnTo>
                  <a:lnTo>
                    <a:pt x="162260" y="128738"/>
                  </a:lnTo>
                  <a:lnTo>
                    <a:pt x="120834" y="74671"/>
                  </a:lnTo>
                  <a:lnTo>
                    <a:pt x="7143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101"/>
            <p:cNvSpPr/>
            <p:nvPr/>
          </p:nvSpPr>
          <p:spPr>
            <a:xfrm>
              <a:off x="643673" y="2702719"/>
              <a:ext cx="181786" cy="248746"/>
            </a:xfrm>
            <a:custGeom>
              <a:avLst/>
              <a:gdLst/>
              <a:ahLst/>
              <a:cxnLst/>
              <a:rect l="0" t="0" r="0" b="0"/>
              <a:pathLst>
                <a:path w="181786" h="248746">
                  <a:moveTo>
                    <a:pt x="11171" y="0"/>
                  </a:moveTo>
                  <a:lnTo>
                    <a:pt x="7643" y="47657"/>
                  </a:lnTo>
                  <a:lnTo>
                    <a:pt x="1747" y="98787"/>
                  </a:lnTo>
                  <a:lnTo>
                    <a:pt x="0" y="148774"/>
                  </a:lnTo>
                  <a:lnTo>
                    <a:pt x="2237" y="177246"/>
                  </a:lnTo>
                  <a:lnTo>
                    <a:pt x="18372" y="219058"/>
                  </a:lnTo>
                  <a:lnTo>
                    <a:pt x="32451" y="235383"/>
                  </a:lnTo>
                  <a:lnTo>
                    <a:pt x="44000" y="243521"/>
                  </a:lnTo>
                  <a:lnTo>
                    <a:pt x="48932" y="245691"/>
                  </a:lnTo>
                  <a:lnTo>
                    <a:pt x="81156" y="248745"/>
                  </a:lnTo>
                  <a:lnTo>
                    <a:pt x="105775" y="238876"/>
                  </a:lnTo>
                  <a:lnTo>
                    <a:pt x="134893" y="214535"/>
                  </a:lnTo>
                  <a:lnTo>
                    <a:pt x="169211" y="165149"/>
                  </a:lnTo>
                  <a:lnTo>
                    <a:pt x="179748" y="142191"/>
                  </a:lnTo>
                  <a:lnTo>
                    <a:pt x="181785" y="122286"/>
                  </a:lnTo>
                  <a:lnTo>
                    <a:pt x="180476" y="113274"/>
                  </a:lnTo>
                  <a:lnTo>
                    <a:pt x="171966" y="96205"/>
                  </a:lnTo>
                  <a:lnTo>
                    <a:pt x="159365" y="81122"/>
                  </a:lnTo>
                  <a:lnTo>
                    <a:pt x="109310" y="49994"/>
                  </a:lnTo>
                  <a:lnTo>
                    <a:pt x="34983" y="119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102"/>
            <p:cNvSpPr/>
            <p:nvPr/>
          </p:nvSpPr>
          <p:spPr>
            <a:xfrm>
              <a:off x="596968" y="2464594"/>
              <a:ext cx="284096" cy="392907"/>
            </a:xfrm>
            <a:custGeom>
              <a:avLst/>
              <a:gdLst/>
              <a:ahLst/>
              <a:cxnLst/>
              <a:rect l="0" t="0" r="0" b="0"/>
              <a:pathLst>
                <a:path w="284096" h="392907">
                  <a:moveTo>
                    <a:pt x="10251" y="0"/>
                  </a:moveTo>
                  <a:lnTo>
                    <a:pt x="3930" y="0"/>
                  </a:lnTo>
                  <a:lnTo>
                    <a:pt x="2068" y="2646"/>
                  </a:lnTo>
                  <a:lnTo>
                    <a:pt x="0" y="12641"/>
                  </a:lnTo>
                  <a:lnTo>
                    <a:pt x="9663" y="29431"/>
                  </a:lnTo>
                  <a:lnTo>
                    <a:pt x="48205" y="78868"/>
                  </a:lnTo>
                  <a:lnTo>
                    <a:pt x="84531" y="128761"/>
                  </a:lnTo>
                  <a:lnTo>
                    <a:pt x="125196" y="180132"/>
                  </a:lnTo>
                  <a:lnTo>
                    <a:pt x="165012" y="228904"/>
                  </a:lnTo>
                  <a:lnTo>
                    <a:pt x="196534" y="279244"/>
                  </a:lnTo>
                  <a:lnTo>
                    <a:pt x="225298" y="331698"/>
                  </a:lnTo>
                  <a:lnTo>
                    <a:pt x="267528" y="387407"/>
                  </a:lnTo>
                  <a:lnTo>
                    <a:pt x="284095" y="3929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103"/>
            <p:cNvSpPr/>
            <p:nvPr/>
          </p:nvSpPr>
          <p:spPr>
            <a:xfrm>
              <a:off x="833438" y="2607469"/>
              <a:ext cx="142876" cy="202407"/>
            </a:xfrm>
            <a:custGeom>
              <a:avLst/>
              <a:gdLst/>
              <a:ahLst/>
              <a:cxnLst/>
              <a:rect l="0" t="0" r="0" b="0"/>
              <a:pathLst>
                <a:path w="142876" h="202407">
                  <a:moveTo>
                    <a:pt x="0" y="0"/>
                  </a:moveTo>
                  <a:lnTo>
                    <a:pt x="0" y="6320"/>
                  </a:lnTo>
                  <a:lnTo>
                    <a:pt x="22892" y="57201"/>
                  </a:lnTo>
                  <a:lnTo>
                    <a:pt x="61415" y="107871"/>
                  </a:lnTo>
                  <a:lnTo>
                    <a:pt x="98389" y="158812"/>
                  </a:lnTo>
                  <a:lnTo>
                    <a:pt x="105905" y="172447"/>
                  </a:lnTo>
                  <a:lnTo>
                    <a:pt x="123689" y="192354"/>
                  </a:lnTo>
                  <a:lnTo>
                    <a:pt x="142875" y="2024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104"/>
            <p:cNvSpPr/>
            <p:nvPr/>
          </p:nvSpPr>
          <p:spPr>
            <a:xfrm>
              <a:off x="857250" y="2428875"/>
              <a:ext cx="221694" cy="282421"/>
            </a:xfrm>
            <a:custGeom>
              <a:avLst/>
              <a:gdLst/>
              <a:ahLst/>
              <a:cxnLst/>
              <a:rect l="0" t="0" r="0" b="0"/>
              <a:pathLst>
                <a:path w="221694" h="282421">
                  <a:moveTo>
                    <a:pt x="95250" y="95250"/>
                  </a:moveTo>
                  <a:lnTo>
                    <a:pt x="78678" y="111822"/>
                  </a:lnTo>
                  <a:lnTo>
                    <a:pt x="74656" y="126428"/>
                  </a:lnTo>
                  <a:lnTo>
                    <a:pt x="72073" y="180784"/>
                  </a:lnTo>
                  <a:lnTo>
                    <a:pt x="78776" y="209994"/>
                  </a:lnTo>
                  <a:lnTo>
                    <a:pt x="97424" y="245224"/>
                  </a:lnTo>
                  <a:lnTo>
                    <a:pt x="113414" y="262447"/>
                  </a:lnTo>
                  <a:lnTo>
                    <a:pt x="142083" y="278257"/>
                  </a:lnTo>
                  <a:lnTo>
                    <a:pt x="154870" y="282420"/>
                  </a:lnTo>
                  <a:lnTo>
                    <a:pt x="168491" y="280742"/>
                  </a:lnTo>
                  <a:lnTo>
                    <a:pt x="183364" y="274264"/>
                  </a:lnTo>
                  <a:lnTo>
                    <a:pt x="198794" y="262565"/>
                  </a:lnTo>
                  <a:lnTo>
                    <a:pt x="210943" y="241491"/>
                  </a:lnTo>
                  <a:lnTo>
                    <a:pt x="221693" y="203403"/>
                  </a:lnTo>
                  <a:lnTo>
                    <a:pt x="221350" y="159927"/>
                  </a:lnTo>
                  <a:lnTo>
                    <a:pt x="214794" y="126641"/>
                  </a:lnTo>
                  <a:lnTo>
                    <a:pt x="196228" y="86913"/>
                  </a:lnTo>
                  <a:lnTo>
                    <a:pt x="173970" y="59119"/>
                  </a:lnTo>
                  <a:lnTo>
                    <a:pt x="125620" y="21582"/>
                  </a:lnTo>
                  <a:lnTo>
                    <a:pt x="78759" y="1029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0" name="SMARTInkShape-Group16"/>
          <p:cNvGrpSpPr/>
          <p:nvPr/>
        </p:nvGrpSpPr>
        <p:grpSpPr>
          <a:xfrm>
            <a:off x="221392" y="3405188"/>
            <a:ext cx="1396460" cy="1391970"/>
            <a:chOff x="221392" y="3405188"/>
            <a:chExt cx="1396460" cy="1391970"/>
          </a:xfrm>
        </p:grpSpPr>
        <p:sp>
          <p:nvSpPr>
            <p:cNvPr id="121" name="SMARTInkShape-105"/>
            <p:cNvSpPr/>
            <p:nvPr/>
          </p:nvSpPr>
          <p:spPr>
            <a:xfrm>
              <a:off x="221392" y="4301713"/>
              <a:ext cx="457265" cy="495445"/>
            </a:xfrm>
            <a:custGeom>
              <a:avLst/>
              <a:gdLst/>
              <a:ahLst/>
              <a:cxnLst/>
              <a:rect l="0" t="0" r="0" b="0"/>
              <a:pathLst>
                <a:path w="457265" h="495445">
                  <a:moveTo>
                    <a:pt x="40546" y="234568"/>
                  </a:moveTo>
                  <a:lnTo>
                    <a:pt x="51374" y="248043"/>
                  </a:lnTo>
                  <a:lnTo>
                    <a:pt x="85105" y="299630"/>
                  </a:lnTo>
                  <a:lnTo>
                    <a:pt x="138227" y="349450"/>
                  </a:lnTo>
                  <a:lnTo>
                    <a:pt x="197195" y="403589"/>
                  </a:lnTo>
                  <a:lnTo>
                    <a:pt x="256677" y="462647"/>
                  </a:lnTo>
                  <a:lnTo>
                    <a:pt x="292014" y="488446"/>
                  </a:lnTo>
                  <a:lnTo>
                    <a:pt x="311181" y="495444"/>
                  </a:lnTo>
                  <a:lnTo>
                    <a:pt x="310928" y="494475"/>
                  </a:lnTo>
                  <a:lnTo>
                    <a:pt x="260315" y="436561"/>
                  </a:lnTo>
                  <a:lnTo>
                    <a:pt x="207707" y="397232"/>
                  </a:lnTo>
                  <a:lnTo>
                    <a:pt x="157841" y="351272"/>
                  </a:lnTo>
                  <a:lnTo>
                    <a:pt x="104587" y="292238"/>
                  </a:lnTo>
                  <a:lnTo>
                    <a:pt x="56468" y="239071"/>
                  </a:lnTo>
                  <a:lnTo>
                    <a:pt x="15120" y="180708"/>
                  </a:lnTo>
                  <a:lnTo>
                    <a:pt x="5874" y="170943"/>
                  </a:lnTo>
                  <a:lnTo>
                    <a:pt x="1556" y="168339"/>
                  </a:lnTo>
                  <a:lnTo>
                    <a:pt x="0" y="166603"/>
                  </a:lnTo>
                  <a:lnTo>
                    <a:pt x="286" y="165445"/>
                  </a:lnTo>
                  <a:lnTo>
                    <a:pt x="1800" y="164674"/>
                  </a:lnTo>
                  <a:lnTo>
                    <a:pt x="4132" y="165483"/>
                  </a:lnTo>
                  <a:lnTo>
                    <a:pt x="61124" y="213143"/>
                  </a:lnTo>
                  <a:lnTo>
                    <a:pt x="114399" y="248650"/>
                  </a:lnTo>
                  <a:lnTo>
                    <a:pt x="129814" y="261111"/>
                  </a:lnTo>
                  <a:lnTo>
                    <a:pt x="145043" y="275469"/>
                  </a:lnTo>
                  <a:lnTo>
                    <a:pt x="182045" y="295782"/>
                  </a:lnTo>
                  <a:lnTo>
                    <a:pt x="230129" y="304659"/>
                  </a:lnTo>
                  <a:lnTo>
                    <a:pt x="234404" y="303785"/>
                  </a:lnTo>
                  <a:lnTo>
                    <a:pt x="237253" y="301879"/>
                  </a:lnTo>
                  <a:lnTo>
                    <a:pt x="239153" y="299286"/>
                  </a:lnTo>
                  <a:lnTo>
                    <a:pt x="241826" y="282995"/>
                  </a:lnTo>
                  <a:lnTo>
                    <a:pt x="229852" y="227210"/>
                  </a:lnTo>
                  <a:lnTo>
                    <a:pt x="211045" y="174068"/>
                  </a:lnTo>
                  <a:lnTo>
                    <a:pt x="191337" y="115379"/>
                  </a:lnTo>
                  <a:lnTo>
                    <a:pt x="157292" y="60629"/>
                  </a:lnTo>
                  <a:lnTo>
                    <a:pt x="149596" y="21469"/>
                  </a:lnTo>
                  <a:lnTo>
                    <a:pt x="148544" y="8448"/>
                  </a:lnTo>
                  <a:lnTo>
                    <a:pt x="149586" y="4446"/>
                  </a:lnTo>
                  <a:lnTo>
                    <a:pt x="151604" y="1779"/>
                  </a:lnTo>
                  <a:lnTo>
                    <a:pt x="154272" y="0"/>
                  </a:lnTo>
                  <a:lnTo>
                    <a:pt x="156051" y="138"/>
                  </a:lnTo>
                  <a:lnTo>
                    <a:pt x="157236" y="1552"/>
                  </a:lnTo>
                  <a:lnTo>
                    <a:pt x="158027" y="3818"/>
                  </a:lnTo>
                  <a:lnTo>
                    <a:pt x="198254" y="53663"/>
                  </a:lnTo>
                  <a:lnTo>
                    <a:pt x="237209" y="112697"/>
                  </a:lnTo>
                  <a:lnTo>
                    <a:pt x="279888" y="163899"/>
                  </a:lnTo>
                  <a:lnTo>
                    <a:pt x="323008" y="220070"/>
                  </a:lnTo>
                  <a:lnTo>
                    <a:pt x="365550" y="273670"/>
                  </a:lnTo>
                  <a:lnTo>
                    <a:pt x="405388" y="332516"/>
                  </a:lnTo>
                  <a:lnTo>
                    <a:pt x="457264" y="4012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106"/>
            <p:cNvSpPr/>
            <p:nvPr/>
          </p:nvSpPr>
          <p:spPr>
            <a:xfrm>
              <a:off x="619330" y="4281825"/>
              <a:ext cx="237921" cy="250897"/>
            </a:xfrm>
            <a:custGeom>
              <a:avLst/>
              <a:gdLst/>
              <a:ahLst/>
              <a:cxnLst/>
              <a:rect l="0" t="0" r="0" b="0"/>
              <a:pathLst>
                <a:path w="237921" h="250897">
                  <a:moveTo>
                    <a:pt x="59326" y="171113"/>
                  </a:moveTo>
                  <a:lnTo>
                    <a:pt x="59326" y="164792"/>
                  </a:lnTo>
                  <a:lnTo>
                    <a:pt x="48523" y="112057"/>
                  </a:lnTo>
                  <a:lnTo>
                    <a:pt x="41245" y="72267"/>
                  </a:lnTo>
                  <a:lnTo>
                    <a:pt x="23317" y="22913"/>
                  </a:lnTo>
                  <a:lnTo>
                    <a:pt x="7675" y="1756"/>
                  </a:lnTo>
                  <a:lnTo>
                    <a:pt x="5048" y="0"/>
                  </a:lnTo>
                  <a:lnTo>
                    <a:pt x="3297" y="152"/>
                  </a:lnTo>
                  <a:lnTo>
                    <a:pt x="2130" y="1576"/>
                  </a:lnTo>
                  <a:lnTo>
                    <a:pt x="0" y="53891"/>
                  </a:lnTo>
                  <a:lnTo>
                    <a:pt x="10469" y="80208"/>
                  </a:lnTo>
                  <a:lnTo>
                    <a:pt x="36887" y="133900"/>
                  </a:lnTo>
                  <a:lnTo>
                    <a:pt x="73318" y="190128"/>
                  </a:lnTo>
                  <a:lnTo>
                    <a:pt x="105511" y="220844"/>
                  </a:lnTo>
                  <a:lnTo>
                    <a:pt x="142243" y="242439"/>
                  </a:lnTo>
                  <a:lnTo>
                    <a:pt x="178262" y="250896"/>
                  </a:lnTo>
                  <a:lnTo>
                    <a:pt x="195090" y="249346"/>
                  </a:lnTo>
                  <a:lnTo>
                    <a:pt x="222992" y="237572"/>
                  </a:lnTo>
                  <a:lnTo>
                    <a:pt x="227968" y="232616"/>
                  </a:lnTo>
                  <a:lnTo>
                    <a:pt x="237920" y="2068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107"/>
            <p:cNvSpPr/>
            <p:nvPr/>
          </p:nvSpPr>
          <p:spPr>
            <a:xfrm>
              <a:off x="751749" y="4155281"/>
              <a:ext cx="140647" cy="261263"/>
            </a:xfrm>
            <a:custGeom>
              <a:avLst/>
              <a:gdLst/>
              <a:ahLst/>
              <a:cxnLst/>
              <a:rect l="0" t="0" r="0" b="0"/>
              <a:pathLst>
                <a:path w="140647" h="261263">
                  <a:moveTo>
                    <a:pt x="10251" y="119063"/>
                  </a:moveTo>
                  <a:lnTo>
                    <a:pt x="0" y="119063"/>
                  </a:lnTo>
                  <a:lnTo>
                    <a:pt x="5156" y="125383"/>
                  </a:lnTo>
                  <a:lnTo>
                    <a:pt x="60077" y="180776"/>
                  </a:lnTo>
                  <a:lnTo>
                    <a:pt x="113027" y="230216"/>
                  </a:lnTo>
                  <a:lnTo>
                    <a:pt x="118456" y="232853"/>
                  </a:lnTo>
                  <a:lnTo>
                    <a:pt x="122075" y="235933"/>
                  </a:lnTo>
                  <a:lnTo>
                    <a:pt x="140646" y="261262"/>
                  </a:lnTo>
                  <a:lnTo>
                    <a:pt x="111372" y="213099"/>
                  </a:lnTo>
                  <a:lnTo>
                    <a:pt x="84808" y="175610"/>
                  </a:lnTo>
                  <a:lnTo>
                    <a:pt x="62256" y="125529"/>
                  </a:lnTo>
                  <a:lnTo>
                    <a:pt x="49579" y="73107"/>
                  </a:lnTo>
                  <a:lnTo>
                    <a:pt x="4597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108"/>
            <p:cNvSpPr/>
            <p:nvPr/>
          </p:nvSpPr>
          <p:spPr>
            <a:xfrm>
              <a:off x="905408" y="3988594"/>
              <a:ext cx="213781" cy="267884"/>
            </a:xfrm>
            <a:custGeom>
              <a:avLst/>
              <a:gdLst/>
              <a:ahLst/>
              <a:cxnLst/>
              <a:rect l="0" t="0" r="0" b="0"/>
              <a:pathLst>
                <a:path w="213781" h="267884">
                  <a:moveTo>
                    <a:pt x="23280" y="0"/>
                  </a:moveTo>
                  <a:lnTo>
                    <a:pt x="16959" y="0"/>
                  </a:lnTo>
                  <a:lnTo>
                    <a:pt x="15097" y="1323"/>
                  </a:lnTo>
                  <a:lnTo>
                    <a:pt x="13856" y="3528"/>
                  </a:lnTo>
                  <a:lnTo>
                    <a:pt x="2167" y="47657"/>
                  </a:lnTo>
                  <a:lnTo>
                    <a:pt x="0" y="98490"/>
                  </a:lnTo>
                  <a:lnTo>
                    <a:pt x="8961" y="151680"/>
                  </a:lnTo>
                  <a:lnTo>
                    <a:pt x="12947" y="171923"/>
                  </a:lnTo>
                  <a:lnTo>
                    <a:pt x="23538" y="198560"/>
                  </a:lnTo>
                  <a:lnTo>
                    <a:pt x="50696" y="230665"/>
                  </a:lnTo>
                  <a:lnTo>
                    <a:pt x="77558" y="250614"/>
                  </a:lnTo>
                  <a:lnTo>
                    <a:pt x="128026" y="267883"/>
                  </a:lnTo>
                  <a:lnTo>
                    <a:pt x="213780" y="261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109"/>
            <p:cNvSpPr/>
            <p:nvPr/>
          </p:nvSpPr>
          <p:spPr>
            <a:xfrm>
              <a:off x="1013686" y="3893344"/>
              <a:ext cx="221528" cy="178319"/>
            </a:xfrm>
            <a:custGeom>
              <a:avLst/>
              <a:gdLst/>
              <a:ahLst/>
              <a:cxnLst/>
              <a:rect l="0" t="0" r="0" b="0"/>
              <a:pathLst>
                <a:path w="221528" h="178319">
                  <a:moveTo>
                    <a:pt x="10252" y="59531"/>
                  </a:moveTo>
                  <a:lnTo>
                    <a:pt x="0" y="59531"/>
                  </a:lnTo>
                  <a:lnTo>
                    <a:pt x="32907" y="104867"/>
                  </a:lnTo>
                  <a:lnTo>
                    <a:pt x="85034" y="156703"/>
                  </a:lnTo>
                  <a:lnTo>
                    <a:pt x="101255" y="167983"/>
                  </a:lnTo>
                  <a:lnTo>
                    <a:pt x="131584" y="175450"/>
                  </a:lnTo>
                  <a:lnTo>
                    <a:pt x="184379" y="178318"/>
                  </a:lnTo>
                  <a:lnTo>
                    <a:pt x="197003" y="174943"/>
                  </a:lnTo>
                  <a:lnTo>
                    <a:pt x="215886" y="161998"/>
                  </a:lnTo>
                  <a:lnTo>
                    <a:pt x="220707" y="147405"/>
                  </a:lnTo>
                  <a:lnTo>
                    <a:pt x="221527" y="126367"/>
                  </a:lnTo>
                  <a:lnTo>
                    <a:pt x="214551" y="88742"/>
                  </a:lnTo>
                  <a:lnTo>
                    <a:pt x="190189" y="44677"/>
                  </a:lnTo>
                  <a:lnTo>
                    <a:pt x="161868" y="11569"/>
                  </a:lnTo>
                  <a:lnTo>
                    <a:pt x="14122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110"/>
            <p:cNvSpPr/>
            <p:nvPr/>
          </p:nvSpPr>
          <p:spPr>
            <a:xfrm>
              <a:off x="1012031" y="3571875"/>
              <a:ext cx="357189" cy="416720"/>
            </a:xfrm>
            <a:custGeom>
              <a:avLst/>
              <a:gdLst/>
              <a:ahLst/>
              <a:cxnLst/>
              <a:rect l="0" t="0" r="0" b="0"/>
              <a:pathLst>
                <a:path w="357189" h="416720">
                  <a:moveTo>
                    <a:pt x="0" y="0"/>
                  </a:moveTo>
                  <a:lnTo>
                    <a:pt x="40602" y="47657"/>
                  </a:lnTo>
                  <a:lnTo>
                    <a:pt x="72885" y="88204"/>
                  </a:lnTo>
                  <a:lnTo>
                    <a:pt x="122977" y="143515"/>
                  </a:lnTo>
                  <a:lnTo>
                    <a:pt x="172789" y="196170"/>
                  </a:lnTo>
                  <a:lnTo>
                    <a:pt x="214071" y="250778"/>
                  </a:lnTo>
                  <a:lnTo>
                    <a:pt x="261917" y="308583"/>
                  </a:lnTo>
                  <a:lnTo>
                    <a:pt x="309805" y="365486"/>
                  </a:lnTo>
                  <a:lnTo>
                    <a:pt x="357188" y="4167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111"/>
            <p:cNvSpPr/>
            <p:nvPr/>
          </p:nvSpPr>
          <p:spPr>
            <a:xfrm>
              <a:off x="1143000" y="3614868"/>
              <a:ext cx="250032" cy="254664"/>
            </a:xfrm>
            <a:custGeom>
              <a:avLst/>
              <a:gdLst/>
              <a:ahLst/>
              <a:cxnLst/>
              <a:rect l="0" t="0" r="0" b="0"/>
              <a:pathLst>
                <a:path w="250032" h="254664">
                  <a:moveTo>
                    <a:pt x="0" y="254663"/>
                  </a:moveTo>
                  <a:lnTo>
                    <a:pt x="0" y="248343"/>
                  </a:lnTo>
                  <a:lnTo>
                    <a:pt x="18226" y="197099"/>
                  </a:lnTo>
                  <a:lnTo>
                    <a:pt x="37591" y="163524"/>
                  </a:lnTo>
                  <a:lnTo>
                    <a:pt x="61518" y="128475"/>
                  </a:lnTo>
                  <a:lnTo>
                    <a:pt x="77187" y="81027"/>
                  </a:lnTo>
                  <a:lnTo>
                    <a:pt x="96954" y="45347"/>
                  </a:lnTo>
                  <a:lnTo>
                    <a:pt x="112512" y="21546"/>
                  </a:lnTo>
                  <a:lnTo>
                    <a:pt x="120649" y="6116"/>
                  </a:lnTo>
                  <a:lnTo>
                    <a:pt x="124089" y="1652"/>
                  </a:lnTo>
                  <a:lnTo>
                    <a:pt x="126382" y="0"/>
                  </a:lnTo>
                  <a:lnTo>
                    <a:pt x="127911" y="221"/>
                  </a:lnTo>
                  <a:lnTo>
                    <a:pt x="128930" y="1691"/>
                  </a:lnTo>
                  <a:lnTo>
                    <a:pt x="131889" y="13556"/>
                  </a:lnTo>
                  <a:lnTo>
                    <a:pt x="140355" y="28737"/>
                  </a:lnTo>
                  <a:lnTo>
                    <a:pt x="165261" y="87753"/>
                  </a:lnTo>
                  <a:lnTo>
                    <a:pt x="200316" y="142822"/>
                  </a:lnTo>
                  <a:lnTo>
                    <a:pt x="250031" y="1951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112"/>
            <p:cNvSpPr/>
            <p:nvPr/>
          </p:nvSpPr>
          <p:spPr>
            <a:xfrm>
              <a:off x="1381125" y="3488531"/>
              <a:ext cx="236727" cy="209662"/>
            </a:xfrm>
            <a:custGeom>
              <a:avLst/>
              <a:gdLst/>
              <a:ahLst/>
              <a:cxnLst/>
              <a:rect l="0" t="0" r="0" b="0"/>
              <a:pathLst>
                <a:path w="236727" h="209662">
                  <a:moveTo>
                    <a:pt x="23813" y="47625"/>
                  </a:moveTo>
                  <a:lnTo>
                    <a:pt x="17492" y="47625"/>
                  </a:lnTo>
                  <a:lnTo>
                    <a:pt x="15630" y="48948"/>
                  </a:lnTo>
                  <a:lnTo>
                    <a:pt x="14389" y="51153"/>
                  </a:lnTo>
                  <a:lnTo>
                    <a:pt x="12397" y="64197"/>
                  </a:lnTo>
                  <a:lnTo>
                    <a:pt x="22831" y="99846"/>
                  </a:lnTo>
                  <a:lnTo>
                    <a:pt x="41749" y="137476"/>
                  </a:lnTo>
                  <a:lnTo>
                    <a:pt x="75373" y="167581"/>
                  </a:lnTo>
                  <a:lnTo>
                    <a:pt x="130164" y="203847"/>
                  </a:lnTo>
                  <a:lnTo>
                    <a:pt x="148691" y="209661"/>
                  </a:lnTo>
                  <a:lnTo>
                    <a:pt x="165745" y="208718"/>
                  </a:lnTo>
                  <a:lnTo>
                    <a:pt x="182143" y="202566"/>
                  </a:lnTo>
                  <a:lnTo>
                    <a:pt x="206251" y="182904"/>
                  </a:lnTo>
                  <a:lnTo>
                    <a:pt x="227505" y="153854"/>
                  </a:lnTo>
                  <a:lnTo>
                    <a:pt x="233405" y="136289"/>
                  </a:lnTo>
                  <a:lnTo>
                    <a:pt x="236726" y="98885"/>
                  </a:lnTo>
                  <a:lnTo>
                    <a:pt x="230448" y="73053"/>
                  </a:lnTo>
                  <a:lnTo>
                    <a:pt x="218838" y="50989"/>
                  </a:lnTo>
                  <a:lnTo>
                    <a:pt x="186298" y="22517"/>
                  </a:lnTo>
                  <a:lnTo>
                    <a:pt x="175793" y="15012"/>
                  </a:lnTo>
                  <a:lnTo>
                    <a:pt x="150008" y="6672"/>
                  </a:lnTo>
                  <a:lnTo>
                    <a:pt x="105742" y="1977"/>
                  </a:lnTo>
                  <a:lnTo>
                    <a:pt x="46606" y="26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113"/>
            <p:cNvSpPr/>
            <p:nvPr/>
          </p:nvSpPr>
          <p:spPr>
            <a:xfrm>
              <a:off x="1143000" y="3405188"/>
              <a:ext cx="11907" cy="1"/>
            </a:xfrm>
            <a:custGeom>
              <a:avLst/>
              <a:gdLst/>
              <a:ahLst/>
              <a:cxnLst/>
              <a:rect l="0" t="0" r="0" b="0"/>
              <a:pathLst>
                <a:path w="11907" h="1">
                  <a:moveTo>
                    <a:pt x="11906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1" name="SMARTInkShape-114"/>
          <p:cNvSpPr/>
          <p:nvPr/>
        </p:nvSpPr>
        <p:spPr>
          <a:xfrm>
            <a:off x="1785938" y="4607719"/>
            <a:ext cx="1714501" cy="47626"/>
          </a:xfrm>
          <a:custGeom>
            <a:avLst/>
            <a:gdLst/>
            <a:ahLst/>
            <a:cxnLst/>
            <a:rect l="0" t="0" r="0" b="0"/>
            <a:pathLst>
              <a:path w="1714501" h="47626">
                <a:moveTo>
                  <a:pt x="0" y="47625"/>
                </a:moveTo>
                <a:lnTo>
                  <a:pt x="0" y="41304"/>
                </a:lnTo>
                <a:lnTo>
                  <a:pt x="1322" y="39442"/>
                </a:lnTo>
                <a:lnTo>
                  <a:pt x="3527" y="38201"/>
                </a:lnTo>
                <a:lnTo>
                  <a:pt x="16479" y="36454"/>
                </a:lnTo>
                <a:lnTo>
                  <a:pt x="66988" y="35783"/>
                </a:lnTo>
                <a:lnTo>
                  <a:pt x="116421" y="35738"/>
                </a:lnTo>
                <a:lnTo>
                  <a:pt x="170755" y="32197"/>
                </a:lnTo>
                <a:lnTo>
                  <a:pt x="215517" y="26297"/>
                </a:lnTo>
                <a:lnTo>
                  <a:pt x="265822" y="24549"/>
                </a:lnTo>
                <a:lnTo>
                  <a:pt x="322619" y="24030"/>
                </a:lnTo>
                <a:lnTo>
                  <a:pt x="381341" y="20349"/>
                </a:lnTo>
                <a:lnTo>
                  <a:pt x="422162" y="15658"/>
                </a:lnTo>
                <a:lnTo>
                  <a:pt x="466762" y="13574"/>
                </a:lnTo>
                <a:lnTo>
                  <a:pt x="509516" y="12647"/>
                </a:lnTo>
                <a:lnTo>
                  <a:pt x="553211" y="10913"/>
                </a:lnTo>
                <a:lnTo>
                  <a:pt x="603500" y="5732"/>
                </a:lnTo>
                <a:lnTo>
                  <a:pt x="653191" y="2547"/>
                </a:lnTo>
                <a:lnTo>
                  <a:pt x="703057" y="1132"/>
                </a:lnTo>
                <a:lnTo>
                  <a:pt x="756087" y="503"/>
                </a:lnTo>
                <a:lnTo>
                  <a:pt x="806997" y="223"/>
                </a:lnTo>
                <a:lnTo>
                  <a:pt x="857405" y="99"/>
                </a:lnTo>
                <a:lnTo>
                  <a:pt x="910676" y="44"/>
                </a:lnTo>
                <a:lnTo>
                  <a:pt x="965220" y="20"/>
                </a:lnTo>
                <a:lnTo>
                  <a:pt x="1020330" y="9"/>
                </a:lnTo>
                <a:lnTo>
                  <a:pt x="1075692" y="4"/>
                </a:lnTo>
                <a:lnTo>
                  <a:pt x="1127637" y="2"/>
                </a:lnTo>
                <a:lnTo>
                  <a:pt x="1178505" y="1"/>
                </a:lnTo>
                <a:lnTo>
                  <a:pt x="1231981" y="1"/>
                </a:lnTo>
                <a:lnTo>
                  <a:pt x="1283089" y="0"/>
                </a:lnTo>
                <a:lnTo>
                  <a:pt x="1332261" y="0"/>
                </a:lnTo>
                <a:lnTo>
                  <a:pt x="1380574" y="0"/>
                </a:lnTo>
                <a:lnTo>
                  <a:pt x="1424977" y="0"/>
                </a:lnTo>
                <a:lnTo>
                  <a:pt x="1483635" y="0"/>
                </a:lnTo>
                <a:lnTo>
                  <a:pt x="1538057" y="0"/>
                </a:lnTo>
                <a:lnTo>
                  <a:pt x="1592547" y="0"/>
                </a:lnTo>
                <a:lnTo>
                  <a:pt x="171450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SMARTInkShape-115"/>
          <p:cNvSpPr/>
          <p:nvPr/>
        </p:nvSpPr>
        <p:spPr>
          <a:xfrm>
            <a:off x="1762125" y="5476893"/>
            <a:ext cx="2059782" cy="142858"/>
          </a:xfrm>
          <a:custGeom>
            <a:avLst/>
            <a:gdLst/>
            <a:ahLst/>
            <a:cxnLst/>
            <a:rect l="0" t="0" r="0" b="0"/>
            <a:pathLst>
              <a:path w="2059782" h="142858">
                <a:moveTo>
                  <a:pt x="0" y="107138"/>
                </a:moveTo>
                <a:lnTo>
                  <a:pt x="23535" y="103611"/>
                </a:lnTo>
                <a:lnTo>
                  <a:pt x="77703" y="90566"/>
                </a:lnTo>
                <a:lnTo>
                  <a:pt x="123712" y="79151"/>
                </a:lnTo>
                <a:lnTo>
                  <a:pt x="177179" y="67390"/>
                </a:lnTo>
                <a:lnTo>
                  <a:pt x="234913" y="55526"/>
                </a:lnTo>
                <a:lnTo>
                  <a:pt x="277708" y="47599"/>
                </a:lnTo>
                <a:lnTo>
                  <a:pt x="324509" y="39666"/>
                </a:lnTo>
                <a:lnTo>
                  <a:pt x="376178" y="31730"/>
                </a:lnTo>
                <a:lnTo>
                  <a:pt x="430009" y="23794"/>
                </a:lnTo>
                <a:lnTo>
                  <a:pt x="484803" y="15857"/>
                </a:lnTo>
                <a:lnTo>
                  <a:pt x="540023" y="7920"/>
                </a:lnTo>
                <a:lnTo>
                  <a:pt x="598962" y="3510"/>
                </a:lnTo>
                <a:lnTo>
                  <a:pt x="629495" y="2334"/>
                </a:lnTo>
                <a:lnTo>
                  <a:pt x="660434" y="1550"/>
                </a:lnTo>
                <a:lnTo>
                  <a:pt x="691644" y="1027"/>
                </a:lnTo>
                <a:lnTo>
                  <a:pt x="723033" y="679"/>
                </a:lnTo>
                <a:lnTo>
                  <a:pt x="754543" y="446"/>
                </a:lnTo>
                <a:lnTo>
                  <a:pt x="786133" y="291"/>
                </a:lnTo>
                <a:lnTo>
                  <a:pt x="817776" y="188"/>
                </a:lnTo>
                <a:lnTo>
                  <a:pt x="849455" y="120"/>
                </a:lnTo>
                <a:lnTo>
                  <a:pt x="881157" y="74"/>
                </a:lnTo>
                <a:lnTo>
                  <a:pt x="912876" y="43"/>
                </a:lnTo>
                <a:lnTo>
                  <a:pt x="945928" y="23"/>
                </a:lnTo>
                <a:lnTo>
                  <a:pt x="979868" y="9"/>
                </a:lnTo>
                <a:lnTo>
                  <a:pt x="1014402" y="0"/>
                </a:lnTo>
                <a:lnTo>
                  <a:pt x="1048008" y="1317"/>
                </a:lnTo>
                <a:lnTo>
                  <a:pt x="1080995" y="3518"/>
                </a:lnTo>
                <a:lnTo>
                  <a:pt x="1113570" y="6308"/>
                </a:lnTo>
                <a:lnTo>
                  <a:pt x="1145869" y="9491"/>
                </a:lnTo>
                <a:lnTo>
                  <a:pt x="1177986" y="12936"/>
                </a:lnTo>
                <a:lnTo>
                  <a:pt x="1209980" y="16555"/>
                </a:lnTo>
                <a:lnTo>
                  <a:pt x="1241893" y="18968"/>
                </a:lnTo>
                <a:lnTo>
                  <a:pt x="1273751" y="20577"/>
                </a:lnTo>
                <a:lnTo>
                  <a:pt x="1305574" y="21649"/>
                </a:lnTo>
                <a:lnTo>
                  <a:pt x="1337372" y="23688"/>
                </a:lnTo>
                <a:lnTo>
                  <a:pt x="1369154" y="26369"/>
                </a:lnTo>
                <a:lnTo>
                  <a:pt x="1400926" y="29479"/>
                </a:lnTo>
                <a:lnTo>
                  <a:pt x="1432690" y="34199"/>
                </a:lnTo>
                <a:lnTo>
                  <a:pt x="1464450" y="39991"/>
                </a:lnTo>
                <a:lnTo>
                  <a:pt x="1496206" y="46499"/>
                </a:lnTo>
                <a:lnTo>
                  <a:pt x="1526637" y="52159"/>
                </a:lnTo>
                <a:lnTo>
                  <a:pt x="1585144" y="61977"/>
                </a:lnTo>
                <a:lnTo>
                  <a:pt x="1642016" y="70751"/>
                </a:lnTo>
                <a:lnTo>
                  <a:pt x="1696837" y="79060"/>
                </a:lnTo>
                <a:lnTo>
                  <a:pt x="1747660" y="87162"/>
                </a:lnTo>
                <a:lnTo>
                  <a:pt x="1796707" y="95173"/>
                </a:lnTo>
                <a:lnTo>
                  <a:pt x="1844963" y="103143"/>
                </a:lnTo>
                <a:lnTo>
                  <a:pt x="1892869" y="111095"/>
                </a:lnTo>
                <a:lnTo>
                  <a:pt x="1937091" y="119039"/>
                </a:lnTo>
                <a:lnTo>
                  <a:pt x="1992119" y="130950"/>
                </a:lnTo>
                <a:lnTo>
                  <a:pt x="2059781" y="14285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3" name="SMARTInkShape-Group19"/>
          <p:cNvGrpSpPr/>
          <p:nvPr/>
        </p:nvGrpSpPr>
        <p:grpSpPr>
          <a:xfrm>
            <a:off x="1833563" y="4119563"/>
            <a:ext cx="1845469" cy="1333501"/>
            <a:chOff x="1833563" y="4119563"/>
            <a:chExt cx="1845469" cy="1333501"/>
          </a:xfrm>
        </p:grpSpPr>
        <p:sp>
          <p:nvSpPr>
            <p:cNvPr id="133" name="SMARTInkShape-116"/>
            <p:cNvSpPr/>
            <p:nvPr/>
          </p:nvSpPr>
          <p:spPr>
            <a:xfrm>
              <a:off x="1893094" y="4238625"/>
              <a:ext cx="22115" cy="309564"/>
            </a:xfrm>
            <a:custGeom>
              <a:avLst/>
              <a:gdLst/>
              <a:ahLst/>
              <a:cxnLst/>
              <a:rect l="0" t="0" r="0" b="0"/>
              <a:pathLst>
                <a:path w="22115" h="309564">
                  <a:moveTo>
                    <a:pt x="0" y="0"/>
                  </a:moveTo>
                  <a:lnTo>
                    <a:pt x="0" y="54842"/>
                  </a:lnTo>
                  <a:lnTo>
                    <a:pt x="3527" y="109365"/>
                  </a:lnTo>
                  <a:lnTo>
                    <a:pt x="9423" y="155435"/>
                  </a:lnTo>
                  <a:lnTo>
                    <a:pt x="12902" y="208372"/>
                  </a:lnTo>
                  <a:lnTo>
                    <a:pt x="22114" y="262723"/>
                  </a:lnTo>
                  <a:lnTo>
                    <a:pt x="11906" y="309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117"/>
            <p:cNvSpPr/>
            <p:nvPr/>
          </p:nvSpPr>
          <p:spPr>
            <a:xfrm>
              <a:off x="1833563" y="4146456"/>
              <a:ext cx="248582" cy="389826"/>
            </a:xfrm>
            <a:custGeom>
              <a:avLst/>
              <a:gdLst/>
              <a:ahLst/>
              <a:cxnLst/>
              <a:rect l="0" t="0" r="0" b="0"/>
              <a:pathLst>
                <a:path w="248582" h="389826">
                  <a:moveTo>
                    <a:pt x="0" y="115982"/>
                  </a:moveTo>
                  <a:lnTo>
                    <a:pt x="0" y="103340"/>
                  </a:lnTo>
                  <a:lnTo>
                    <a:pt x="12641" y="76517"/>
                  </a:lnTo>
                  <a:lnTo>
                    <a:pt x="66226" y="25068"/>
                  </a:lnTo>
                  <a:lnTo>
                    <a:pt x="103554" y="7318"/>
                  </a:lnTo>
                  <a:lnTo>
                    <a:pt x="129166" y="0"/>
                  </a:lnTo>
                  <a:lnTo>
                    <a:pt x="157775" y="4152"/>
                  </a:lnTo>
                  <a:lnTo>
                    <a:pt x="172868" y="13804"/>
                  </a:lnTo>
                  <a:lnTo>
                    <a:pt x="182664" y="25590"/>
                  </a:lnTo>
                  <a:lnTo>
                    <a:pt x="187017" y="35238"/>
                  </a:lnTo>
                  <a:lnTo>
                    <a:pt x="183147" y="60748"/>
                  </a:lnTo>
                  <a:lnTo>
                    <a:pt x="147394" y="118915"/>
                  </a:lnTo>
                  <a:lnTo>
                    <a:pt x="92575" y="178072"/>
                  </a:lnTo>
                  <a:lnTo>
                    <a:pt x="62423" y="208332"/>
                  </a:lnTo>
                  <a:lnTo>
                    <a:pt x="66708" y="204052"/>
                  </a:lnTo>
                  <a:lnTo>
                    <a:pt x="97696" y="192076"/>
                  </a:lnTo>
                  <a:lnTo>
                    <a:pt x="156215" y="187828"/>
                  </a:lnTo>
                  <a:lnTo>
                    <a:pt x="189601" y="188863"/>
                  </a:lnTo>
                  <a:lnTo>
                    <a:pt x="208180" y="193793"/>
                  </a:lnTo>
                  <a:lnTo>
                    <a:pt x="225257" y="207450"/>
                  </a:lnTo>
                  <a:lnTo>
                    <a:pt x="233515" y="216648"/>
                  </a:lnTo>
                  <a:lnTo>
                    <a:pt x="242690" y="237452"/>
                  </a:lnTo>
                  <a:lnTo>
                    <a:pt x="248581" y="276824"/>
                  </a:lnTo>
                  <a:lnTo>
                    <a:pt x="238803" y="297269"/>
                  </a:lnTo>
                  <a:lnTo>
                    <a:pt x="189021" y="353138"/>
                  </a:lnTo>
                  <a:lnTo>
                    <a:pt x="149638" y="381795"/>
                  </a:lnTo>
                  <a:lnTo>
                    <a:pt x="135297" y="386256"/>
                  </a:lnTo>
                  <a:lnTo>
                    <a:pt x="95250" y="3898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118"/>
            <p:cNvSpPr/>
            <p:nvPr/>
          </p:nvSpPr>
          <p:spPr>
            <a:xfrm>
              <a:off x="2095500" y="4245273"/>
              <a:ext cx="178595" cy="255291"/>
            </a:xfrm>
            <a:custGeom>
              <a:avLst/>
              <a:gdLst/>
              <a:ahLst/>
              <a:cxnLst/>
              <a:rect l="0" t="0" r="0" b="0"/>
              <a:pathLst>
                <a:path w="178595" h="255291">
                  <a:moveTo>
                    <a:pt x="0" y="88602"/>
                  </a:moveTo>
                  <a:lnTo>
                    <a:pt x="6321" y="94923"/>
                  </a:lnTo>
                  <a:lnTo>
                    <a:pt x="9424" y="101554"/>
                  </a:lnTo>
                  <a:lnTo>
                    <a:pt x="24640" y="153843"/>
                  </a:lnTo>
                  <a:lnTo>
                    <a:pt x="34746" y="208558"/>
                  </a:lnTo>
                  <a:lnTo>
                    <a:pt x="33964" y="222614"/>
                  </a:lnTo>
                  <a:lnTo>
                    <a:pt x="29206" y="233270"/>
                  </a:lnTo>
                  <a:lnTo>
                    <a:pt x="27408" y="235318"/>
                  </a:lnTo>
                  <a:lnTo>
                    <a:pt x="26210" y="235360"/>
                  </a:lnTo>
                  <a:lnTo>
                    <a:pt x="24286" y="232244"/>
                  </a:lnTo>
                  <a:lnTo>
                    <a:pt x="23875" y="185668"/>
                  </a:lnTo>
                  <a:lnTo>
                    <a:pt x="23825" y="127031"/>
                  </a:lnTo>
                  <a:lnTo>
                    <a:pt x="30137" y="76764"/>
                  </a:lnTo>
                  <a:lnTo>
                    <a:pt x="44407" y="17418"/>
                  </a:lnTo>
                  <a:lnTo>
                    <a:pt x="47518" y="9340"/>
                  </a:lnTo>
                  <a:lnTo>
                    <a:pt x="53310" y="1339"/>
                  </a:lnTo>
                  <a:lnTo>
                    <a:pt x="56707" y="0"/>
                  </a:lnTo>
                  <a:lnTo>
                    <a:pt x="60294" y="430"/>
                  </a:lnTo>
                  <a:lnTo>
                    <a:pt x="64008" y="2039"/>
                  </a:lnTo>
                  <a:lnTo>
                    <a:pt x="71664" y="14411"/>
                  </a:lnTo>
                  <a:lnTo>
                    <a:pt x="95270" y="62180"/>
                  </a:lnTo>
                  <a:lnTo>
                    <a:pt x="117449" y="118220"/>
                  </a:lnTo>
                  <a:lnTo>
                    <a:pt x="142140" y="173625"/>
                  </a:lnTo>
                  <a:lnTo>
                    <a:pt x="162622" y="229052"/>
                  </a:lnTo>
                  <a:lnTo>
                    <a:pt x="178594" y="2552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119"/>
            <p:cNvSpPr/>
            <p:nvPr/>
          </p:nvSpPr>
          <p:spPr>
            <a:xfrm>
              <a:off x="2095500" y="4357688"/>
              <a:ext cx="107157" cy="47626"/>
            </a:xfrm>
            <a:custGeom>
              <a:avLst/>
              <a:gdLst/>
              <a:ahLst/>
              <a:cxnLst/>
              <a:rect l="0" t="0" r="0" b="0"/>
              <a:pathLst>
                <a:path w="107157" h="47626">
                  <a:moveTo>
                    <a:pt x="0" y="47625"/>
                  </a:moveTo>
                  <a:lnTo>
                    <a:pt x="6321" y="47625"/>
                  </a:lnTo>
                  <a:lnTo>
                    <a:pt x="12952" y="44097"/>
                  </a:lnTo>
                  <a:lnTo>
                    <a:pt x="22954" y="38119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120"/>
            <p:cNvSpPr/>
            <p:nvPr/>
          </p:nvSpPr>
          <p:spPr>
            <a:xfrm>
              <a:off x="2286000" y="4119563"/>
              <a:ext cx="59532" cy="345282"/>
            </a:xfrm>
            <a:custGeom>
              <a:avLst/>
              <a:gdLst/>
              <a:ahLst/>
              <a:cxnLst/>
              <a:rect l="0" t="0" r="0" b="0"/>
              <a:pathLst>
                <a:path w="59532" h="345282">
                  <a:moveTo>
                    <a:pt x="0" y="0"/>
                  </a:moveTo>
                  <a:lnTo>
                    <a:pt x="1323" y="54841"/>
                  </a:lnTo>
                  <a:lnTo>
                    <a:pt x="12952" y="112893"/>
                  </a:lnTo>
                  <a:lnTo>
                    <a:pt x="20594" y="161332"/>
                  </a:lnTo>
                  <a:lnTo>
                    <a:pt x="29497" y="213254"/>
                  </a:lnTo>
                  <a:lnTo>
                    <a:pt x="38427" y="267808"/>
                  </a:lnTo>
                  <a:lnTo>
                    <a:pt x="59531" y="3452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121"/>
            <p:cNvSpPr/>
            <p:nvPr/>
          </p:nvSpPr>
          <p:spPr>
            <a:xfrm>
              <a:off x="2428875" y="4202906"/>
              <a:ext cx="71439" cy="285751"/>
            </a:xfrm>
            <a:custGeom>
              <a:avLst/>
              <a:gdLst/>
              <a:ahLst/>
              <a:cxnLst/>
              <a:rect l="0" t="0" r="0" b="0"/>
              <a:pathLst>
                <a:path w="71439" h="285751">
                  <a:moveTo>
                    <a:pt x="0" y="0"/>
                  </a:moveTo>
                  <a:lnTo>
                    <a:pt x="6321" y="6321"/>
                  </a:lnTo>
                  <a:lnTo>
                    <a:pt x="9424" y="12952"/>
                  </a:lnTo>
                  <a:lnTo>
                    <a:pt x="15216" y="65241"/>
                  </a:lnTo>
                  <a:lnTo>
                    <a:pt x="32186" y="120648"/>
                  </a:lnTo>
                  <a:lnTo>
                    <a:pt x="51651" y="175047"/>
                  </a:lnTo>
                  <a:lnTo>
                    <a:pt x="67917" y="230602"/>
                  </a:lnTo>
                  <a:lnTo>
                    <a:pt x="71438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122"/>
            <p:cNvSpPr/>
            <p:nvPr/>
          </p:nvSpPr>
          <p:spPr>
            <a:xfrm>
              <a:off x="2382905" y="4333875"/>
              <a:ext cx="117409" cy="59532"/>
            </a:xfrm>
            <a:custGeom>
              <a:avLst/>
              <a:gdLst/>
              <a:ahLst/>
              <a:cxnLst/>
              <a:rect l="0" t="0" r="0" b="0"/>
              <a:pathLst>
                <a:path w="117409" h="59532">
                  <a:moveTo>
                    <a:pt x="10251" y="59531"/>
                  </a:moveTo>
                  <a:lnTo>
                    <a:pt x="0" y="59531"/>
                  </a:lnTo>
                  <a:lnTo>
                    <a:pt x="5156" y="53211"/>
                  </a:lnTo>
                  <a:lnTo>
                    <a:pt x="11740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123"/>
            <p:cNvSpPr/>
            <p:nvPr/>
          </p:nvSpPr>
          <p:spPr>
            <a:xfrm>
              <a:off x="2583656" y="4226719"/>
              <a:ext cx="59533" cy="273845"/>
            </a:xfrm>
            <a:custGeom>
              <a:avLst/>
              <a:gdLst/>
              <a:ahLst/>
              <a:cxnLst/>
              <a:rect l="0" t="0" r="0" b="0"/>
              <a:pathLst>
                <a:path w="59533" h="273845">
                  <a:moveTo>
                    <a:pt x="0" y="0"/>
                  </a:moveTo>
                  <a:lnTo>
                    <a:pt x="1323" y="50121"/>
                  </a:lnTo>
                  <a:lnTo>
                    <a:pt x="9424" y="102799"/>
                  </a:lnTo>
                  <a:lnTo>
                    <a:pt x="13449" y="136969"/>
                  </a:lnTo>
                  <a:lnTo>
                    <a:pt x="29267" y="184634"/>
                  </a:lnTo>
                  <a:lnTo>
                    <a:pt x="59532" y="2738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124"/>
            <p:cNvSpPr/>
            <p:nvPr/>
          </p:nvSpPr>
          <p:spPr>
            <a:xfrm>
              <a:off x="2667000" y="4202906"/>
              <a:ext cx="83345" cy="297658"/>
            </a:xfrm>
            <a:custGeom>
              <a:avLst/>
              <a:gdLst/>
              <a:ahLst/>
              <a:cxnLst/>
              <a:rect l="0" t="0" r="0" b="0"/>
              <a:pathLst>
                <a:path w="83345" h="297658">
                  <a:moveTo>
                    <a:pt x="0" y="0"/>
                  </a:moveTo>
                  <a:lnTo>
                    <a:pt x="6321" y="58366"/>
                  </a:lnTo>
                  <a:lnTo>
                    <a:pt x="27168" y="113786"/>
                  </a:lnTo>
                  <a:lnTo>
                    <a:pt x="40913" y="167822"/>
                  </a:lnTo>
                  <a:lnTo>
                    <a:pt x="63608" y="224043"/>
                  </a:lnTo>
                  <a:lnTo>
                    <a:pt x="83344" y="2976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125"/>
            <p:cNvSpPr/>
            <p:nvPr/>
          </p:nvSpPr>
          <p:spPr>
            <a:xfrm>
              <a:off x="2536031" y="4345781"/>
              <a:ext cx="119064" cy="23814"/>
            </a:xfrm>
            <a:custGeom>
              <a:avLst/>
              <a:gdLst/>
              <a:ahLst/>
              <a:cxnLst/>
              <a:rect l="0" t="0" r="0" b="0"/>
              <a:pathLst>
                <a:path w="119064" h="23814">
                  <a:moveTo>
                    <a:pt x="0" y="23813"/>
                  </a:moveTo>
                  <a:lnTo>
                    <a:pt x="56036" y="7241"/>
                  </a:lnTo>
                  <a:lnTo>
                    <a:pt x="11906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126"/>
            <p:cNvSpPr/>
            <p:nvPr/>
          </p:nvSpPr>
          <p:spPr>
            <a:xfrm>
              <a:off x="2786063" y="4228595"/>
              <a:ext cx="154782" cy="283875"/>
            </a:xfrm>
            <a:custGeom>
              <a:avLst/>
              <a:gdLst/>
              <a:ahLst/>
              <a:cxnLst/>
              <a:rect l="0" t="0" r="0" b="0"/>
              <a:pathLst>
                <a:path w="154782" h="283875">
                  <a:moveTo>
                    <a:pt x="0" y="69561"/>
                  </a:moveTo>
                  <a:lnTo>
                    <a:pt x="0" y="126762"/>
                  </a:lnTo>
                  <a:lnTo>
                    <a:pt x="3528" y="182421"/>
                  </a:lnTo>
                  <a:lnTo>
                    <a:pt x="10803" y="236510"/>
                  </a:lnTo>
                  <a:lnTo>
                    <a:pt x="11809" y="264679"/>
                  </a:lnTo>
                  <a:lnTo>
                    <a:pt x="11904" y="216046"/>
                  </a:lnTo>
                  <a:lnTo>
                    <a:pt x="5585" y="165524"/>
                  </a:lnTo>
                  <a:lnTo>
                    <a:pt x="1654" y="110342"/>
                  </a:lnTo>
                  <a:lnTo>
                    <a:pt x="490" y="56362"/>
                  </a:lnTo>
                  <a:lnTo>
                    <a:pt x="12" y="0"/>
                  </a:lnTo>
                  <a:lnTo>
                    <a:pt x="3533" y="2485"/>
                  </a:lnTo>
                  <a:lnTo>
                    <a:pt x="6324" y="5000"/>
                  </a:lnTo>
                  <a:lnTo>
                    <a:pt x="35810" y="63353"/>
                  </a:lnTo>
                  <a:lnTo>
                    <a:pt x="56897" y="111077"/>
                  </a:lnTo>
                  <a:lnTo>
                    <a:pt x="84391" y="163213"/>
                  </a:lnTo>
                  <a:lnTo>
                    <a:pt x="114986" y="215949"/>
                  </a:lnTo>
                  <a:lnTo>
                    <a:pt x="154781" y="2838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127"/>
            <p:cNvSpPr/>
            <p:nvPr/>
          </p:nvSpPr>
          <p:spPr>
            <a:xfrm>
              <a:off x="2750344" y="4393406"/>
              <a:ext cx="107157" cy="23814"/>
            </a:xfrm>
            <a:custGeom>
              <a:avLst/>
              <a:gdLst/>
              <a:ahLst/>
              <a:cxnLst/>
              <a:rect l="0" t="0" r="0" b="0"/>
              <a:pathLst>
                <a:path w="107157" h="23814">
                  <a:moveTo>
                    <a:pt x="0" y="23813"/>
                  </a:moveTo>
                  <a:lnTo>
                    <a:pt x="6321" y="23813"/>
                  </a:lnTo>
                  <a:lnTo>
                    <a:pt x="63460" y="9114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128"/>
            <p:cNvSpPr/>
            <p:nvPr/>
          </p:nvSpPr>
          <p:spPr>
            <a:xfrm>
              <a:off x="2894632" y="4238625"/>
              <a:ext cx="181992" cy="250032"/>
            </a:xfrm>
            <a:custGeom>
              <a:avLst/>
              <a:gdLst/>
              <a:ahLst/>
              <a:cxnLst/>
              <a:rect l="0" t="0" r="0" b="0"/>
              <a:pathLst>
                <a:path w="181992" h="250032">
                  <a:moveTo>
                    <a:pt x="93837" y="0"/>
                  </a:moveTo>
                  <a:lnTo>
                    <a:pt x="39026" y="0"/>
                  </a:lnTo>
                  <a:lnTo>
                    <a:pt x="3357" y="10251"/>
                  </a:lnTo>
                  <a:lnTo>
                    <a:pt x="1766" y="13449"/>
                  </a:lnTo>
                  <a:lnTo>
                    <a:pt x="0" y="24057"/>
                  </a:lnTo>
                  <a:lnTo>
                    <a:pt x="2175" y="29267"/>
                  </a:lnTo>
                  <a:lnTo>
                    <a:pt x="31854" y="57588"/>
                  </a:lnTo>
                  <a:lnTo>
                    <a:pt x="89072" y="95517"/>
                  </a:lnTo>
                  <a:lnTo>
                    <a:pt x="141044" y="129947"/>
                  </a:lnTo>
                  <a:lnTo>
                    <a:pt x="155828" y="139775"/>
                  </a:lnTo>
                  <a:lnTo>
                    <a:pt x="176099" y="167643"/>
                  </a:lnTo>
                  <a:lnTo>
                    <a:pt x="180428" y="175262"/>
                  </a:lnTo>
                  <a:lnTo>
                    <a:pt x="181991" y="182987"/>
                  </a:lnTo>
                  <a:lnTo>
                    <a:pt x="180201" y="198626"/>
                  </a:lnTo>
                  <a:lnTo>
                    <a:pt x="165434" y="222306"/>
                  </a:lnTo>
                  <a:lnTo>
                    <a:pt x="137981" y="239758"/>
                  </a:lnTo>
                  <a:lnTo>
                    <a:pt x="117353" y="246988"/>
                  </a:lnTo>
                  <a:lnTo>
                    <a:pt x="70024" y="2500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129"/>
            <p:cNvSpPr/>
            <p:nvPr/>
          </p:nvSpPr>
          <p:spPr>
            <a:xfrm>
              <a:off x="3131344" y="4217858"/>
              <a:ext cx="190501" cy="294612"/>
            </a:xfrm>
            <a:custGeom>
              <a:avLst/>
              <a:gdLst/>
              <a:ahLst/>
              <a:cxnLst/>
              <a:rect l="0" t="0" r="0" b="0"/>
              <a:pathLst>
                <a:path w="190501" h="294612">
                  <a:moveTo>
                    <a:pt x="0" y="68392"/>
                  </a:moveTo>
                  <a:lnTo>
                    <a:pt x="3528" y="123692"/>
                  </a:lnTo>
                  <a:lnTo>
                    <a:pt x="16571" y="181033"/>
                  </a:lnTo>
                  <a:lnTo>
                    <a:pt x="22859" y="233189"/>
                  </a:lnTo>
                  <a:lnTo>
                    <a:pt x="23796" y="269862"/>
                  </a:lnTo>
                  <a:lnTo>
                    <a:pt x="20283" y="224765"/>
                  </a:lnTo>
                  <a:lnTo>
                    <a:pt x="7240" y="166308"/>
                  </a:lnTo>
                  <a:lnTo>
                    <a:pt x="2145" y="109751"/>
                  </a:lnTo>
                  <a:lnTo>
                    <a:pt x="635" y="55364"/>
                  </a:lnTo>
                  <a:lnTo>
                    <a:pt x="56" y="7233"/>
                  </a:lnTo>
                  <a:lnTo>
                    <a:pt x="1360" y="3806"/>
                  </a:lnTo>
                  <a:lnTo>
                    <a:pt x="3552" y="1522"/>
                  </a:lnTo>
                  <a:lnTo>
                    <a:pt x="6337" y="0"/>
                  </a:lnTo>
                  <a:lnTo>
                    <a:pt x="9516" y="307"/>
                  </a:lnTo>
                  <a:lnTo>
                    <a:pt x="16576" y="4177"/>
                  </a:lnTo>
                  <a:lnTo>
                    <a:pt x="46070" y="47914"/>
                  </a:lnTo>
                  <a:lnTo>
                    <a:pt x="68184" y="93927"/>
                  </a:lnTo>
                  <a:lnTo>
                    <a:pt x="99360" y="142865"/>
                  </a:lnTo>
                  <a:lnTo>
                    <a:pt x="130997" y="200744"/>
                  </a:lnTo>
                  <a:lnTo>
                    <a:pt x="162477" y="253047"/>
                  </a:lnTo>
                  <a:lnTo>
                    <a:pt x="190500" y="2946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130"/>
            <p:cNvSpPr/>
            <p:nvPr/>
          </p:nvSpPr>
          <p:spPr>
            <a:xfrm>
              <a:off x="3119438" y="4235322"/>
              <a:ext cx="559594" cy="300960"/>
            </a:xfrm>
            <a:custGeom>
              <a:avLst/>
              <a:gdLst/>
              <a:ahLst/>
              <a:cxnLst/>
              <a:rect l="0" t="0" r="0" b="0"/>
              <a:pathLst>
                <a:path w="559594" h="300960">
                  <a:moveTo>
                    <a:pt x="0" y="169991"/>
                  </a:moveTo>
                  <a:lnTo>
                    <a:pt x="12151" y="168668"/>
                  </a:lnTo>
                  <a:lnTo>
                    <a:pt x="57080" y="157039"/>
                  </a:lnTo>
                  <a:lnTo>
                    <a:pt x="109906" y="142003"/>
                  </a:lnTo>
                  <a:lnTo>
                    <a:pt x="163507" y="126294"/>
                  </a:lnTo>
                  <a:lnTo>
                    <a:pt x="220157" y="112023"/>
                  </a:lnTo>
                  <a:lnTo>
                    <a:pt x="248710" y="110520"/>
                  </a:lnTo>
                  <a:lnTo>
                    <a:pt x="256235" y="166501"/>
                  </a:lnTo>
                  <a:lnTo>
                    <a:pt x="260811" y="223786"/>
                  </a:lnTo>
                  <a:lnTo>
                    <a:pt x="261838" y="278940"/>
                  </a:lnTo>
                  <a:lnTo>
                    <a:pt x="261893" y="290291"/>
                  </a:lnTo>
                  <a:lnTo>
                    <a:pt x="263231" y="293847"/>
                  </a:lnTo>
                  <a:lnTo>
                    <a:pt x="265445" y="296218"/>
                  </a:lnTo>
                  <a:lnTo>
                    <a:pt x="268244" y="297798"/>
                  </a:lnTo>
                  <a:lnTo>
                    <a:pt x="268788" y="298852"/>
                  </a:lnTo>
                  <a:lnTo>
                    <a:pt x="267827" y="299554"/>
                  </a:lnTo>
                  <a:lnTo>
                    <a:pt x="265864" y="300023"/>
                  </a:lnTo>
                  <a:lnTo>
                    <a:pt x="264555" y="297689"/>
                  </a:lnTo>
                  <a:lnTo>
                    <a:pt x="262282" y="248772"/>
                  </a:lnTo>
                  <a:lnTo>
                    <a:pt x="262005" y="191285"/>
                  </a:lnTo>
                  <a:lnTo>
                    <a:pt x="261967" y="151673"/>
                  </a:lnTo>
                  <a:lnTo>
                    <a:pt x="261950" y="111138"/>
                  </a:lnTo>
                  <a:lnTo>
                    <a:pt x="261941" y="61712"/>
                  </a:lnTo>
                  <a:lnTo>
                    <a:pt x="263262" y="39846"/>
                  </a:lnTo>
                  <a:lnTo>
                    <a:pt x="268258" y="21308"/>
                  </a:lnTo>
                  <a:lnTo>
                    <a:pt x="278417" y="7778"/>
                  </a:lnTo>
                  <a:lnTo>
                    <a:pt x="284830" y="2317"/>
                  </a:lnTo>
                  <a:lnTo>
                    <a:pt x="293074" y="0"/>
                  </a:lnTo>
                  <a:lnTo>
                    <a:pt x="312817" y="953"/>
                  </a:lnTo>
                  <a:lnTo>
                    <a:pt x="327766" y="5786"/>
                  </a:lnTo>
                  <a:lnTo>
                    <a:pt x="347147" y="19473"/>
                  </a:lnTo>
                  <a:lnTo>
                    <a:pt x="354462" y="25989"/>
                  </a:lnTo>
                  <a:lnTo>
                    <a:pt x="371078" y="60443"/>
                  </a:lnTo>
                  <a:lnTo>
                    <a:pt x="378060" y="97845"/>
                  </a:lnTo>
                  <a:lnTo>
                    <a:pt x="367488" y="140382"/>
                  </a:lnTo>
                  <a:lnTo>
                    <a:pt x="336168" y="191995"/>
                  </a:lnTo>
                  <a:lnTo>
                    <a:pt x="325356" y="207551"/>
                  </a:lnTo>
                  <a:lnTo>
                    <a:pt x="307039" y="223747"/>
                  </a:lnTo>
                  <a:lnTo>
                    <a:pt x="301826" y="232688"/>
                  </a:lnTo>
                  <a:lnTo>
                    <a:pt x="298891" y="245159"/>
                  </a:lnTo>
                  <a:lnTo>
                    <a:pt x="302448" y="249207"/>
                  </a:lnTo>
                  <a:lnTo>
                    <a:pt x="316984" y="257232"/>
                  </a:lnTo>
                  <a:lnTo>
                    <a:pt x="360121" y="269188"/>
                  </a:lnTo>
                  <a:lnTo>
                    <a:pt x="414795" y="281109"/>
                  </a:lnTo>
                  <a:lnTo>
                    <a:pt x="467981" y="288807"/>
                  </a:lnTo>
                  <a:lnTo>
                    <a:pt x="559593" y="3009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131"/>
            <p:cNvSpPr/>
            <p:nvPr/>
          </p:nvSpPr>
          <p:spPr>
            <a:xfrm>
              <a:off x="2155031" y="5026728"/>
              <a:ext cx="190501" cy="414429"/>
            </a:xfrm>
            <a:custGeom>
              <a:avLst/>
              <a:gdLst/>
              <a:ahLst/>
              <a:cxnLst/>
              <a:rect l="0" t="0" r="0" b="0"/>
              <a:pathLst>
                <a:path w="190501" h="414429">
                  <a:moveTo>
                    <a:pt x="0" y="33428"/>
                  </a:moveTo>
                  <a:lnTo>
                    <a:pt x="0" y="0"/>
                  </a:lnTo>
                  <a:lnTo>
                    <a:pt x="1323" y="559"/>
                  </a:lnTo>
                  <a:lnTo>
                    <a:pt x="6321" y="4708"/>
                  </a:lnTo>
                  <a:lnTo>
                    <a:pt x="31888" y="62071"/>
                  </a:lnTo>
                  <a:lnTo>
                    <a:pt x="51612" y="117408"/>
                  </a:lnTo>
                  <a:lnTo>
                    <a:pt x="69826" y="165320"/>
                  </a:lnTo>
                  <a:lnTo>
                    <a:pt x="90179" y="221759"/>
                  </a:lnTo>
                  <a:lnTo>
                    <a:pt x="110980" y="276853"/>
                  </a:lnTo>
                  <a:lnTo>
                    <a:pt x="140374" y="328254"/>
                  </a:lnTo>
                  <a:lnTo>
                    <a:pt x="190500" y="4144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132"/>
            <p:cNvSpPr/>
            <p:nvPr/>
          </p:nvSpPr>
          <p:spPr>
            <a:xfrm>
              <a:off x="2059781" y="5250656"/>
              <a:ext cx="202408" cy="81599"/>
            </a:xfrm>
            <a:custGeom>
              <a:avLst/>
              <a:gdLst/>
              <a:ahLst/>
              <a:cxnLst/>
              <a:rect l="0" t="0" r="0" b="0"/>
              <a:pathLst>
                <a:path w="202408" h="81599">
                  <a:moveTo>
                    <a:pt x="0" y="59532"/>
                  </a:moveTo>
                  <a:lnTo>
                    <a:pt x="20309" y="78517"/>
                  </a:lnTo>
                  <a:lnTo>
                    <a:pt x="27988" y="81199"/>
                  </a:lnTo>
                  <a:lnTo>
                    <a:pt x="62708" y="81598"/>
                  </a:lnTo>
                  <a:lnTo>
                    <a:pt x="119481" y="66716"/>
                  </a:lnTo>
                  <a:lnTo>
                    <a:pt x="142264" y="55340"/>
                  </a:lnTo>
                  <a:lnTo>
                    <a:pt x="20240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133"/>
            <p:cNvSpPr/>
            <p:nvPr/>
          </p:nvSpPr>
          <p:spPr>
            <a:xfrm>
              <a:off x="2309813" y="5012531"/>
              <a:ext cx="244883" cy="415280"/>
            </a:xfrm>
            <a:custGeom>
              <a:avLst/>
              <a:gdLst/>
              <a:ahLst/>
              <a:cxnLst/>
              <a:rect l="0" t="0" r="0" b="0"/>
              <a:pathLst>
                <a:path w="244883" h="415280">
                  <a:moveTo>
                    <a:pt x="0" y="0"/>
                  </a:moveTo>
                  <a:lnTo>
                    <a:pt x="2645" y="42742"/>
                  </a:lnTo>
                  <a:lnTo>
                    <a:pt x="16364" y="89099"/>
                  </a:lnTo>
                  <a:lnTo>
                    <a:pt x="24251" y="131792"/>
                  </a:lnTo>
                  <a:lnTo>
                    <a:pt x="40846" y="186481"/>
                  </a:lnTo>
                  <a:lnTo>
                    <a:pt x="50344" y="229725"/>
                  </a:lnTo>
                  <a:lnTo>
                    <a:pt x="63130" y="279733"/>
                  </a:lnTo>
                  <a:lnTo>
                    <a:pt x="82637" y="330454"/>
                  </a:lnTo>
                  <a:lnTo>
                    <a:pt x="84195" y="331428"/>
                  </a:lnTo>
                  <a:lnTo>
                    <a:pt x="89455" y="332509"/>
                  </a:lnTo>
                  <a:lnTo>
                    <a:pt x="91386" y="330152"/>
                  </a:lnTo>
                  <a:lnTo>
                    <a:pt x="94105" y="312871"/>
                  </a:lnTo>
                  <a:lnTo>
                    <a:pt x="96233" y="285849"/>
                  </a:lnTo>
                  <a:lnTo>
                    <a:pt x="101419" y="273446"/>
                  </a:lnTo>
                  <a:lnTo>
                    <a:pt x="118097" y="252707"/>
                  </a:lnTo>
                  <a:lnTo>
                    <a:pt x="139796" y="236125"/>
                  </a:lnTo>
                  <a:lnTo>
                    <a:pt x="156661" y="229154"/>
                  </a:lnTo>
                  <a:lnTo>
                    <a:pt x="162649" y="230822"/>
                  </a:lnTo>
                  <a:lnTo>
                    <a:pt x="214900" y="268330"/>
                  </a:lnTo>
                  <a:lnTo>
                    <a:pt x="238446" y="298228"/>
                  </a:lnTo>
                  <a:lnTo>
                    <a:pt x="244882" y="315990"/>
                  </a:lnTo>
                  <a:lnTo>
                    <a:pt x="242184" y="347186"/>
                  </a:lnTo>
                  <a:lnTo>
                    <a:pt x="232873" y="366413"/>
                  </a:lnTo>
                  <a:lnTo>
                    <a:pt x="205337" y="400314"/>
                  </a:lnTo>
                  <a:lnTo>
                    <a:pt x="193566" y="409428"/>
                  </a:lnTo>
                  <a:lnTo>
                    <a:pt x="188575" y="411858"/>
                  </a:lnTo>
                  <a:lnTo>
                    <a:pt x="162589" y="415279"/>
                  </a:lnTo>
                  <a:lnTo>
                    <a:pt x="136075" y="409972"/>
                  </a:lnTo>
                  <a:lnTo>
                    <a:pt x="130404" y="405607"/>
                  </a:lnTo>
                  <a:lnTo>
                    <a:pt x="107156" y="3571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134"/>
            <p:cNvSpPr/>
            <p:nvPr/>
          </p:nvSpPr>
          <p:spPr>
            <a:xfrm>
              <a:off x="2607469" y="5159337"/>
              <a:ext cx="309563" cy="246102"/>
            </a:xfrm>
            <a:custGeom>
              <a:avLst/>
              <a:gdLst/>
              <a:ahLst/>
              <a:cxnLst/>
              <a:rect l="0" t="0" r="0" b="0"/>
              <a:pathLst>
                <a:path w="309563" h="246102">
                  <a:moveTo>
                    <a:pt x="0" y="67507"/>
                  </a:moveTo>
                  <a:lnTo>
                    <a:pt x="0" y="73827"/>
                  </a:lnTo>
                  <a:lnTo>
                    <a:pt x="9424" y="115163"/>
                  </a:lnTo>
                  <a:lnTo>
                    <a:pt x="17736" y="172317"/>
                  </a:lnTo>
                  <a:lnTo>
                    <a:pt x="34746" y="230967"/>
                  </a:lnTo>
                  <a:lnTo>
                    <a:pt x="35526" y="233557"/>
                  </a:lnTo>
                  <a:lnTo>
                    <a:pt x="35711" y="177088"/>
                  </a:lnTo>
                  <a:lnTo>
                    <a:pt x="42037" y="117963"/>
                  </a:lnTo>
                  <a:lnTo>
                    <a:pt x="65532" y="59883"/>
                  </a:lnTo>
                  <a:lnTo>
                    <a:pt x="87915" y="23797"/>
                  </a:lnTo>
                  <a:lnTo>
                    <a:pt x="103455" y="9274"/>
                  </a:lnTo>
                  <a:lnTo>
                    <a:pt x="122709" y="1939"/>
                  </a:lnTo>
                  <a:lnTo>
                    <a:pt x="144496" y="0"/>
                  </a:lnTo>
                  <a:lnTo>
                    <a:pt x="167408" y="3549"/>
                  </a:lnTo>
                  <a:lnTo>
                    <a:pt x="187292" y="13064"/>
                  </a:lnTo>
                  <a:lnTo>
                    <a:pt x="209834" y="26240"/>
                  </a:lnTo>
                  <a:lnTo>
                    <a:pt x="215296" y="28089"/>
                  </a:lnTo>
                  <a:lnTo>
                    <a:pt x="224892" y="37200"/>
                  </a:lnTo>
                  <a:lnTo>
                    <a:pt x="233566" y="47423"/>
                  </a:lnTo>
                  <a:lnTo>
                    <a:pt x="249818" y="55506"/>
                  </a:lnTo>
                  <a:lnTo>
                    <a:pt x="209421" y="59125"/>
                  </a:lnTo>
                  <a:lnTo>
                    <a:pt x="177144" y="72079"/>
                  </a:lnTo>
                  <a:lnTo>
                    <a:pt x="156783" y="85414"/>
                  </a:lnTo>
                  <a:lnTo>
                    <a:pt x="143324" y="100160"/>
                  </a:lnTo>
                  <a:lnTo>
                    <a:pt x="128309" y="135978"/>
                  </a:lnTo>
                  <a:lnTo>
                    <a:pt x="121802" y="173784"/>
                  </a:lnTo>
                  <a:lnTo>
                    <a:pt x="126195" y="203801"/>
                  </a:lnTo>
                  <a:lnTo>
                    <a:pt x="142195" y="229452"/>
                  </a:lnTo>
                  <a:lnTo>
                    <a:pt x="156243" y="238701"/>
                  </a:lnTo>
                  <a:lnTo>
                    <a:pt x="180499" y="244639"/>
                  </a:lnTo>
                  <a:lnTo>
                    <a:pt x="200178" y="239347"/>
                  </a:lnTo>
                  <a:lnTo>
                    <a:pt x="211558" y="225901"/>
                  </a:lnTo>
                  <a:lnTo>
                    <a:pt x="233793" y="166711"/>
                  </a:lnTo>
                  <a:lnTo>
                    <a:pt x="244632" y="134677"/>
                  </a:lnTo>
                  <a:lnTo>
                    <a:pt x="249557" y="76779"/>
                  </a:lnTo>
                  <a:lnTo>
                    <a:pt x="249821" y="71627"/>
                  </a:lnTo>
                  <a:lnTo>
                    <a:pt x="249891" y="71577"/>
                  </a:lnTo>
                  <a:lnTo>
                    <a:pt x="253551" y="108269"/>
                  </a:lnTo>
                  <a:lnTo>
                    <a:pt x="270338" y="156561"/>
                  </a:lnTo>
                  <a:lnTo>
                    <a:pt x="289780" y="214890"/>
                  </a:lnTo>
                  <a:lnTo>
                    <a:pt x="309562" y="2461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135"/>
            <p:cNvSpPr/>
            <p:nvPr/>
          </p:nvSpPr>
          <p:spPr>
            <a:xfrm>
              <a:off x="2952750" y="5183320"/>
              <a:ext cx="392907" cy="269744"/>
            </a:xfrm>
            <a:custGeom>
              <a:avLst/>
              <a:gdLst/>
              <a:ahLst/>
              <a:cxnLst/>
              <a:rect l="0" t="0" r="0" b="0"/>
              <a:pathLst>
                <a:path w="392907" h="269744">
                  <a:moveTo>
                    <a:pt x="0" y="7805"/>
                  </a:moveTo>
                  <a:lnTo>
                    <a:pt x="16572" y="53590"/>
                  </a:lnTo>
                  <a:lnTo>
                    <a:pt x="30565" y="110874"/>
                  </a:lnTo>
                  <a:lnTo>
                    <a:pt x="38228" y="161779"/>
                  </a:lnTo>
                  <a:lnTo>
                    <a:pt x="48369" y="191010"/>
                  </a:lnTo>
                  <a:lnTo>
                    <a:pt x="56224" y="208050"/>
                  </a:lnTo>
                  <a:lnTo>
                    <a:pt x="58061" y="214542"/>
                  </a:lnTo>
                  <a:lnTo>
                    <a:pt x="58551" y="214421"/>
                  </a:lnTo>
                  <a:lnTo>
                    <a:pt x="59338" y="198402"/>
                  </a:lnTo>
                  <a:lnTo>
                    <a:pt x="50082" y="151493"/>
                  </a:lnTo>
                  <a:lnTo>
                    <a:pt x="48353" y="99768"/>
                  </a:lnTo>
                  <a:lnTo>
                    <a:pt x="50594" y="64553"/>
                  </a:lnTo>
                  <a:lnTo>
                    <a:pt x="68170" y="9741"/>
                  </a:lnTo>
                  <a:lnTo>
                    <a:pt x="71905" y="5127"/>
                  </a:lnTo>
                  <a:lnTo>
                    <a:pt x="83111" y="0"/>
                  </a:lnTo>
                  <a:lnTo>
                    <a:pt x="88480" y="2602"/>
                  </a:lnTo>
                  <a:lnTo>
                    <a:pt x="106603" y="31765"/>
                  </a:lnTo>
                  <a:lnTo>
                    <a:pt x="129243" y="82359"/>
                  </a:lnTo>
                  <a:lnTo>
                    <a:pt x="151477" y="136904"/>
                  </a:lnTo>
                  <a:lnTo>
                    <a:pt x="168212" y="195445"/>
                  </a:lnTo>
                  <a:lnTo>
                    <a:pt x="175518" y="221270"/>
                  </a:lnTo>
                  <a:lnTo>
                    <a:pt x="177683" y="235095"/>
                  </a:lnTo>
                  <a:lnTo>
                    <a:pt x="177986" y="234738"/>
                  </a:lnTo>
                  <a:lnTo>
                    <a:pt x="188064" y="183918"/>
                  </a:lnTo>
                  <a:lnTo>
                    <a:pt x="197569" y="134364"/>
                  </a:lnTo>
                  <a:lnTo>
                    <a:pt x="203619" y="93370"/>
                  </a:lnTo>
                  <a:lnTo>
                    <a:pt x="229040" y="38230"/>
                  </a:lnTo>
                  <a:lnTo>
                    <a:pt x="244671" y="24414"/>
                  </a:lnTo>
                  <a:lnTo>
                    <a:pt x="268728" y="12727"/>
                  </a:lnTo>
                  <a:lnTo>
                    <a:pt x="274402" y="11086"/>
                  </a:lnTo>
                  <a:lnTo>
                    <a:pt x="287762" y="12792"/>
                  </a:lnTo>
                  <a:lnTo>
                    <a:pt x="295029" y="15098"/>
                  </a:lnTo>
                  <a:lnTo>
                    <a:pt x="324218" y="49947"/>
                  </a:lnTo>
                  <a:lnTo>
                    <a:pt x="349303" y="100649"/>
                  </a:lnTo>
                  <a:lnTo>
                    <a:pt x="362470" y="152193"/>
                  </a:lnTo>
                  <a:lnTo>
                    <a:pt x="377645" y="206882"/>
                  </a:lnTo>
                  <a:lnTo>
                    <a:pt x="392906" y="2697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4" name="SMARTInkShape-136"/>
          <p:cNvSpPr/>
          <p:nvPr/>
        </p:nvSpPr>
        <p:spPr>
          <a:xfrm>
            <a:off x="2131219" y="5179911"/>
            <a:ext cx="35225" cy="290975"/>
          </a:xfrm>
          <a:custGeom>
            <a:avLst/>
            <a:gdLst/>
            <a:ahLst/>
            <a:cxnLst/>
            <a:rect l="0" t="0" r="0" b="0"/>
            <a:pathLst>
              <a:path w="35225" h="290975">
                <a:moveTo>
                  <a:pt x="0" y="46933"/>
                </a:moveTo>
                <a:lnTo>
                  <a:pt x="0" y="0"/>
                </a:lnTo>
                <a:lnTo>
                  <a:pt x="0" y="51474"/>
                </a:lnTo>
                <a:lnTo>
                  <a:pt x="6320" y="105016"/>
                </a:lnTo>
                <a:lnTo>
                  <a:pt x="10803" y="163357"/>
                </a:lnTo>
                <a:lnTo>
                  <a:pt x="11761" y="218858"/>
                </a:lnTo>
                <a:lnTo>
                  <a:pt x="23071" y="277897"/>
                </a:lnTo>
                <a:lnTo>
                  <a:pt x="23666" y="289964"/>
                </a:lnTo>
                <a:lnTo>
                  <a:pt x="25038" y="290974"/>
                </a:lnTo>
                <a:lnTo>
                  <a:pt x="27275" y="290325"/>
                </a:lnTo>
                <a:lnTo>
                  <a:pt x="30089" y="288569"/>
                </a:lnTo>
                <a:lnTo>
                  <a:pt x="33217" y="279563"/>
                </a:lnTo>
                <a:lnTo>
                  <a:pt x="35224" y="233260"/>
                </a:lnTo>
                <a:lnTo>
                  <a:pt x="27438" y="179429"/>
                </a:lnTo>
                <a:lnTo>
                  <a:pt x="23812" y="106464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8" name="SMARTInkShape-Group21"/>
          <p:cNvGrpSpPr/>
          <p:nvPr/>
        </p:nvGrpSpPr>
        <p:grpSpPr>
          <a:xfrm>
            <a:off x="7536656" y="2643333"/>
            <a:ext cx="3393283" cy="2345387"/>
            <a:chOff x="7536656" y="2643333"/>
            <a:chExt cx="3393283" cy="2345387"/>
          </a:xfrm>
        </p:grpSpPr>
        <p:sp>
          <p:nvSpPr>
            <p:cNvPr id="155" name="SMARTInkShape-137"/>
            <p:cNvSpPr/>
            <p:nvPr/>
          </p:nvSpPr>
          <p:spPr>
            <a:xfrm>
              <a:off x="8453438" y="2643333"/>
              <a:ext cx="2476501" cy="642793"/>
            </a:xfrm>
            <a:custGeom>
              <a:avLst/>
              <a:gdLst/>
              <a:ahLst/>
              <a:cxnLst/>
              <a:rect l="0" t="0" r="0" b="0"/>
              <a:pathLst>
                <a:path w="2476501" h="642793">
                  <a:moveTo>
                    <a:pt x="0" y="11761"/>
                  </a:moveTo>
                  <a:lnTo>
                    <a:pt x="10251" y="1509"/>
                  </a:lnTo>
                  <a:lnTo>
                    <a:pt x="57546" y="0"/>
                  </a:lnTo>
                  <a:lnTo>
                    <a:pt x="106764" y="9388"/>
                  </a:lnTo>
                  <a:lnTo>
                    <a:pt x="154703" y="20455"/>
                  </a:lnTo>
                  <a:lnTo>
                    <a:pt x="208711" y="29353"/>
                  </a:lnTo>
                  <a:lnTo>
                    <a:pt x="261013" y="33730"/>
                  </a:lnTo>
                  <a:lnTo>
                    <a:pt x="318402" y="41348"/>
                  </a:lnTo>
                  <a:lnTo>
                    <a:pt x="377298" y="51983"/>
                  </a:lnTo>
                  <a:lnTo>
                    <a:pt x="420365" y="59624"/>
                  </a:lnTo>
                  <a:lnTo>
                    <a:pt x="465964" y="68752"/>
                  </a:lnTo>
                  <a:lnTo>
                    <a:pt x="512688" y="81628"/>
                  </a:lnTo>
                  <a:lnTo>
                    <a:pt x="563441" y="92643"/>
                  </a:lnTo>
                  <a:lnTo>
                    <a:pt x="615543" y="101948"/>
                  </a:lnTo>
                  <a:lnTo>
                    <a:pt x="665157" y="110493"/>
                  </a:lnTo>
                  <a:lnTo>
                    <a:pt x="717194" y="122229"/>
                  </a:lnTo>
                  <a:lnTo>
                    <a:pt x="771191" y="134941"/>
                  </a:lnTo>
                  <a:lnTo>
                    <a:pt x="826057" y="145001"/>
                  </a:lnTo>
                  <a:lnTo>
                    <a:pt x="881310" y="157409"/>
                  </a:lnTo>
                  <a:lnTo>
                    <a:pt x="936735" y="171743"/>
                  </a:lnTo>
                  <a:lnTo>
                    <a:pt x="992235" y="186933"/>
                  </a:lnTo>
                  <a:lnTo>
                    <a:pt x="1051300" y="202504"/>
                  </a:lnTo>
                  <a:lnTo>
                    <a:pt x="1081866" y="210361"/>
                  </a:lnTo>
                  <a:lnTo>
                    <a:pt x="1140524" y="226145"/>
                  </a:lnTo>
                  <a:lnTo>
                    <a:pt x="1198784" y="241980"/>
                  </a:lnTo>
                  <a:lnTo>
                    <a:pt x="1229138" y="249907"/>
                  </a:lnTo>
                  <a:lnTo>
                    <a:pt x="1259957" y="257838"/>
                  </a:lnTo>
                  <a:lnTo>
                    <a:pt x="1318893" y="273705"/>
                  </a:lnTo>
                  <a:lnTo>
                    <a:pt x="1377278" y="289576"/>
                  </a:lnTo>
                  <a:lnTo>
                    <a:pt x="1407665" y="297513"/>
                  </a:lnTo>
                  <a:lnTo>
                    <a:pt x="1438505" y="305449"/>
                  </a:lnTo>
                  <a:lnTo>
                    <a:pt x="1469649" y="314709"/>
                  </a:lnTo>
                  <a:lnTo>
                    <a:pt x="1500995" y="324852"/>
                  </a:lnTo>
                  <a:lnTo>
                    <a:pt x="1532476" y="335582"/>
                  </a:lnTo>
                  <a:lnTo>
                    <a:pt x="1562724" y="345381"/>
                  </a:lnTo>
                  <a:lnTo>
                    <a:pt x="1621026" y="363325"/>
                  </a:lnTo>
                  <a:lnTo>
                    <a:pt x="1650860" y="371814"/>
                  </a:lnTo>
                  <a:lnTo>
                    <a:pt x="1681334" y="380119"/>
                  </a:lnTo>
                  <a:lnTo>
                    <a:pt x="1712233" y="388302"/>
                  </a:lnTo>
                  <a:lnTo>
                    <a:pt x="1771260" y="407977"/>
                  </a:lnTo>
                  <a:lnTo>
                    <a:pt x="1828361" y="428628"/>
                  </a:lnTo>
                  <a:lnTo>
                    <a:pt x="1884608" y="446625"/>
                  </a:lnTo>
                  <a:lnTo>
                    <a:pt x="1940475" y="466971"/>
                  </a:lnTo>
                  <a:lnTo>
                    <a:pt x="1994850" y="487920"/>
                  </a:lnTo>
                  <a:lnTo>
                    <a:pt x="2045475" y="506050"/>
                  </a:lnTo>
                  <a:lnTo>
                    <a:pt x="2094433" y="522928"/>
                  </a:lnTo>
                  <a:lnTo>
                    <a:pt x="2141328" y="539248"/>
                  </a:lnTo>
                  <a:lnTo>
                    <a:pt x="2184218" y="555321"/>
                  </a:lnTo>
                  <a:lnTo>
                    <a:pt x="2225330" y="567756"/>
                  </a:lnTo>
                  <a:lnTo>
                    <a:pt x="2282135" y="585723"/>
                  </a:lnTo>
                  <a:lnTo>
                    <a:pt x="2328952" y="604275"/>
                  </a:lnTo>
                  <a:lnTo>
                    <a:pt x="2380326" y="622396"/>
                  </a:lnTo>
                  <a:lnTo>
                    <a:pt x="2435552" y="637391"/>
                  </a:lnTo>
                  <a:lnTo>
                    <a:pt x="2476500" y="6427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138"/>
            <p:cNvSpPr/>
            <p:nvPr/>
          </p:nvSpPr>
          <p:spPr>
            <a:xfrm>
              <a:off x="8120063" y="3357563"/>
              <a:ext cx="2143126" cy="833438"/>
            </a:xfrm>
            <a:custGeom>
              <a:avLst/>
              <a:gdLst/>
              <a:ahLst/>
              <a:cxnLst/>
              <a:rect l="0" t="0" r="0" b="0"/>
              <a:pathLst>
                <a:path w="2143126" h="833438">
                  <a:moveTo>
                    <a:pt x="0" y="0"/>
                  </a:moveTo>
                  <a:lnTo>
                    <a:pt x="46949" y="0"/>
                  </a:lnTo>
                  <a:lnTo>
                    <a:pt x="95784" y="6320"/>
                  </a:lnTo>
                  <a:lnTo>
                    <a:pt x="152534" y="20308"/>
                  </a:lnTo>
                  <a:lnTo>
                    <a:pt x="205491" y="35810"/>
                  </a:lnTo>
                  <a:lnTo>
                    <a:pt x="254472" y="47652"/>
                  </a:lnTo>
                  <a:lnTo>
                    <a:pt x="303823" y="63067"/>
                  </a:lnTo>
                  <a:lnTo>
                    <a:pt x="350635" y="80863"/>
                  </a:lnTo>
                  <a:lnTo>
                    <a:pt x="409926" y="98042"/>
                  </a:lnTo>
                  <a:lnTo>
                    <a:pt x="454710" y="112366"/>
                  </a:lnTo>
                  <a:lnTo>
                    <a:pt x="501073" y="127551"/>
                  </a:lnTo>
                  <a:lnTo>
                    <a:pt x="548136" y="143119"/>
                  </a:lnTo>
                  <a:lnTo>
                    <a:pt x="596834" y="160181"/>
                  </a:lnTo>
                  <a:lnTo>
                    <a:pt x="649347" y="180994"/>
                  </a:lnTo>
                  <a:lnTo>
                    <a:pt x="700025" y="199945"/>
                  </a:lnTo>
                  <a:lnTo>
                    <a:pt x="750330" y="218510"/>
                  </a:lnTo>
                  <a:lnTo>
                    <a:pt x="803557" y="239990"/>
                  </a:lnTo>
                  <a:lnTo>
                    <a:pt x="858080" y="262766"/>
                  </a:lnTo>
                  <a:lnTo>
                    <a:pt x="913182" y="284795"/>
                  </a:lnTo>
                  <a:lnTo>
                    <a:pt x="968539" y="303405"/>
                  </a:lnTo>
                  <a:lnTo>
                    <a:pt x="1027538" y="327551"/>
                  </a:lnTo>
                  <a:lnTo>
                    <a:pt x="1058087" y="341398"/>
                  </a:lnTo>
                  <a:lnTo>
                    <a:pt x="1116726" y="367368"/>
                  </a:lnTo>
                  <a:lnTo>
                    <a:pt x="1173656" y="392139"/>
                  </a:lnTo>
                  <a:lnTo>
                    <a:pt x="1229825" y="416377"/>
                  </a:lnTo>
                  <a:lnTo>
                    <a:pt x="1285658" y="443907"/>
                  </a:lnTo>
                  <a:lnTo>
                    <a:pt x="1341341" y="472458"/>
                  </a:lnTo>
                  <a:lnTo>
                    <a:pt x="1396957" y="498377"/>
                  </a:lnTo>
                  <a:lnTo>
                    <a:pt x="1452543" y="523125"/>
                  </a:lnTo>
                  <a:lnTo>
                    <a:pt x="1508116" y="547354"/>
                  </a:lnTo>
                  <a:lnTo>
                    <a:pt x="1563683" y="571351"/>
                  </a:lnTo>
                  <a:lnTo>
                    <a:pt x="1615720" y="595246"/>
                  </a:lnTo>
                  <a:lnTo>
                    <a:pt x="1665306" y="617772"/>
                  </a:lnTo>
                  <a:lnTo>
                    <a:pt x="1713802" y="636603"/>
                  </a:lnTo>
                  <a:lnTo>
                    <a:pt x="1761814" y="657320"/>
                  </a:lnTo>
                  <a:lnTo>
                    <a:pt x="1808289" y="678434"/>
                  </a:lnTo>
                  <a:lnTo>
                    <a:pt x="1850992" y="696637"/>
                  </a:lnTo>
                  <a:lnTo>
                    <a:pt x="1892021" y="713547"/>
                  </a:lnTo>
                  <a:lnTo>
                    <a:pt x="1932305" y="729882"/>
                  </a:lnTo>
                  <a:lnTo>
                    <a:pt x="1989525" y="753953"/>
                  </a:lnTo>
                  <a:lnTo>
                    <a:pt x="2045756" y="782263"/>
                  </a:lnTo>
                  <a:lnTo>
                    <a:pt x="2104482" y="805188"/>
                  </a:lnTo>
                  <a:lnTo>
                    <a:pt x="2143125" y="833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139"/>
            <p:cNvSpPr/>
            <p:nvPr/>
          </p:nvSpPr>
          <p:spPr>
            <a:xfrm>
              <a:off x="7536656" y="3964781"/>
              <a:ext cx="2440783" cy="1023939"/>
            </a:xfrm>
            <a:custGeom>
              <a:avLst/>
              <a:gdLst/>
              <a:ahLst/>
              <a:cxnLst/>
              <a:rect l="0" t="0" r="0" b="0"/>
              <a:pathLst>
                <a:path w="2440783" h="1023939">
                  <a:moveTo>
                    <a:pt x="0" y="0"/>
                  </a:moveTo>
                  <a:lnTo>
                    <a:pt x="12642" y="12641"/>
                  </a:lnTo>
                  <a:lnTo>
                    <a:pt x="59628" y="32434"/>
                  </a:lnTo>
                  <a:lnTo>
                    <a:pt x="116338" y="56923"/>
                  </a:lnTo>
                  <a:lnTo>
                    <a:pt x="166150" y="74891"/>
                  </a:lnTo>
                  <a:lnTo>
                    <a:pt x="214888" y="87160"/>
                  </a:lnTo>
                  <a:lnTo>
                    <a:pt x="264901" y="99174"/>
                  </a:lnTo>
                  <a:lnTo>
                    <a:pt x="319554" y="111112"/>
                  </a:lnTo>
                  <a:lnTo>
                    <a:pt x="377640" y="129348"/>
                  </a:lnTo>
                  <a:lnTo>
                    <a:pt x="420517" y="140391"/>
                  </a:lnTo>
                  <a:lnTo>
                    <a:pt x="466032" y="151031"/>
                  </a:lnTo>
                  <a:lnTo>
                    <a:pt x="512719" y="164580"/>
                  </a:lnTo>
                  <a:lnTo>
                    <a:pt x="559927" y="179421"/>
                  </a:lnTo>
                  <a:lnTo>
                    <a:pt x="607367" y="194836"/>
                  </a:lnTo>
                  <a:lnTo>
                    <a:pt x="654910" y="210508"/>
                  </a:lnTo>
                  <a:lnTo>
                    <a:pt x="706026" y="229820"/>
                  </a:lnTo>
                  <a:lnTo>
                    <a:pt x="758290" y="250309"/>
                  </a:lnTo>
                  <a:lnTo>
                    <a:pt x="807976" y="268234"/>
                  </a:lnTo>
                  <a:lnTo>
                    <a:pt x="863573" y="288549"/>
                  </a:lnTo>
                  <a:lnTo>
                    <a:pt x="922238" y="309484"/>
                  </a:lnTo>
                  <a:lnTo>
                    <a:pt x="979179" y="327607"/>
                  </a:lnTo>
                  <a:lnTo>
                    <a:pt x="1008650" y="338790"/>
                  </a:lnTo>
                  <a:lnTo>
                    <a:pt x="1038883" y="351538"/>
                  </a:lnTo>
                  <a:lnTo>
                    <a:pt x="1069619" y="365328"/>
                  </a:lnTo>
                  <a:lnTo>
                    <a:pt x="1128466" y="391232"/>
                  </a:lnTo>
                  <a:lnTo>
                    <a:pt x="1186812" y="415975"/>
                  </a:lnTo>
                  <a:lnTo>
                    <a:pt x="1217187" y="428129"/>
                  </a:lnTo>
                  <a:lnTo>
                    <a:pt x="1248020" y="440201"/>
                  </a:lnTo>
                  <a:lnTo>
                    <a:pt x="1306975" y="464197"/>
                  </a:lnTo>
                  <a:lnTo>
                    <a:pt x="1365367" y="488091"/>
                  </a:lnTo>
                  <a:lnTo>
                    <a:pt x="1395755" y="500019"/>
                  </a:lnTo>
                  <a:lnTo>
                    <a:pt x="1426598" y="511940"/>
                  </a:lnTo>
                  <a:lnTo>
                    <a:pt x="1485561" y="535769"/>
                  </a:lnTo>
                  <a:lnTo>
                    <a:pt x="1542635" y="560911"/>
                  </a:lnTo>
                  <a:lnTo>
                    <a:pt x="1598869" y="589724"/>
                  </a:lnTo>
                  <a:lnTo>
                    <a:pt x="1651203" y="616642"/>
                  </a:lnTo>
                  <a:lnTo>
                    <a:pt x="1702243" y="641834"/>
                  </a:lnTo>
                  <a:lnTo>
                    <a:pt x="1755796" y="666260"/>
                  </a:lnTo>
                  <a:lnTo>
                    <a:pt x="1806937" y="693873"/>
                  </a:lnTo>
                  <a:lnTo>
                    <a:pt x="1856126" y="722461"/>
                  </a:lnTo>
                  <a:lnTo>
                    <a:pt x="1904445" y="748396"/>
                  </a:lnTo>
                  <a:lnTo>
                    <a:pt x="1952379" y="773152"/>
                  </a:lnTo>
                  <a:lnTo>
                    <a:pt x="1998818" y="796061"/>
                  </a:lnTo>
                  <a:lnTo>
                    <a:pt x="2041506" y="815062"/>
                  </a:lnTo>
                  <a:lnTo>
                    <a:pt x="2082527" y="835854"/>
                  </a:lnTo>
                  <a:lnTo>
                    <a:pt x="2139281" y="866345"/>
                  </a:lnTo>
                  <a:lnTo>
                    <a:pt x="2189612" y="892136"/>
                  </a:lnTo>
                  <a:lnTo>
                    <a:pt x="2238038" y="916535"/>
                  </a:lnTo>
                  <a:lnTo>
                    <a:pt x="2295488" y="948483"/>
                  </a:lnTo>
                  <a:lnTo>
                    <a:pt x="2353591" y="978789"/>
                  </a:lnTo>
                  <a:lnTo>
                    <a:pt x="2397942" y="1006821"/>
                  </a:lnTo>
                  <a:lnTo>
                    <a:pt x="2440782" y="1023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9" name="SMARTInkShape-Group22"/>
          <p:cNvGrpSpPr/>
          <p:nvPr/>
        </p:nvGrpSpPr>
        <p:grpSpPr>
          <a:xfrm>
            <a:off x="9358313" y="2250281"/>
            <a:ext cx="1940719" cy="964408"/>
            <a:chOff x="9358313" y="2250281"/>
            <a:chExt cx="1940719" cy="964408"/>
          </a:xfrm>
        </p:grpSpPr>
        <p:sp>
          <p:nvSpPr>
            <p:cNvPr id="159" name="SMARTInkShape-140"/>
            <p:cNvSpPr/>
            <p:nvPr/>
          </p:nvSpPr>
          <p:spPr>
            <a:xfrm>
              <a:off x="9453563" y="2309813"/>
              <a:ext cx="130969" cy="440532"/>
            </a:xfrm>
            <a:custGeom>
              <a:avLst/>
              <a:gdLst/>
              <a:ahLst/>
              <a:cxnLst/>
              <a:rect l="0" t="0" r="0" b="0"/>
              <a:pathLst>
                <a:path w="130969" h="440532">
                  <a:moveTo>
                    <a:pt x="130968" y="0"/>
                  </a:moveTo>
                  <a:lnTo>
                    <a:pt x="124648" y="0"/>
                  </a:lnTo>
                  <a:lnTo>
                    <a:pt x="122786" y="3968"/>
                  </a:lnTo>
                  <a:lnTo>
                    <a:pt x="119553" y="56036"/>
                  </a:lnTo>
                  <a:lnTo>
                    <a:pt x="109653" y="110434"/>
                  </a:lnTo>
                  <a:lnTo>
                    <a:pt x="97460" y="169863"/>
                  </a:lnTo>
                  <a:lnTo>
                    <a:pt x="80323" y="227306"/>
                  </a:lnTo>
                  <a:lnTo>
                    <a:pt x="71425" y="271961"/>
                  </a:lnTo>
                  <a:lnTo>
                    <a:pt x="54530" y="318118"/>
                  </a:lnTo>
                  <a:lnTo>
                    <a:pt x="36298" y="374066"/>
                  </a:lnTo>
                  <a:lnTo>
                    <a:pt x="0" y="4405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141"/>
            <p:cNvSpPr/>
            <p:nvPr/>
          </p:nvSpPr>
          <p:spPr>
            <a:xfrm>
              <a:off x="9358313" y="2250281"/>
              <a:ext cx="476251" cy="142876"/>
            </a:xfrm>
            <a:custGeom>
              <a:avLst/>
              <a:gdLst/>
              <a:ahLst/>
              <a:cxnLst/>
              <a:rect l="0" t="0" r="0" b="0"/>
              <a:pathLst>
                <a:path w="476251" h="142876">
                  <a:moveTo>
                    <a:pt x="0" y="142875"/>
                  </a:moveTo>
                  <a:lnTo>
                    <a:pt x="49403" y="111698"/>
                  </a:lnTo>
                  <a:lnTo>
                    <a:pt x="105155" y="82624"/>
                  </a:lnTo>
                  <a:lnTo>
                    <a:pt x="163891" y="64142"/>
                  </a:lnTo>
                  <a:lnTo>
                    <a:pt x="222922" y="47752"/>
                  </a:lnTo>
                  <a:lnTo>
                    <a:pt x="273192" y="31775"/>
                  </a:lnTo>
                  <a:lnTo>
                    <a:pt x="321340" y="17203"/>
                  </a:lnTo>
                  <a:lnTo>
                    <a:pt x="374662" y="6283"/>
                  </a:lnTo>
                  <a:lnTo>
                    <a:pt x="424678" y="1241"/>
                  </a:lnTo>
                  <a:lnTo>
                    <a:pt x="4762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142"/>
            <p:cNvSpPr/>
            <p:nvPr/>
          </p:nvSpPr>
          <p:spPr>
            <a:xfrm>
              <a:off x="9763125" y="2488406"/>
              <a:ext cx="71439" cy="273845"/>
            </a:xfrm>
            <a:custGeom>
              <a:avLst/>
              <a:gdLst/>
              <a:ahLst/>
              <a:cxnLst/>
              <a:rect l="0" t="0" r="0" b="0"/>
              <a:pathLst>
                <a:path w="71439" h="273845">
                  <a:moveTo>
                    <a:pt x="0" y="0"/>
                  </a:moveTo>
                  <a:lnTo>
                    <a:pt x="3528" y="55300"/>
                  </a:lnTo>
                  <a:lnTo>
                    <a:pt x="9424" y="101052"/>
                  </a:lnTo>
                  <a:lnTo>
                    <a:pt x="14699" y="145918"/>
                  </a:lnTo>
                  <a:lnTo>
                    <a:pt x="28333" y="197422"/>
                  </a:lnTo>
                  <a:lnTo>
                    <a:pt x="47413" y="255645"/>
                  </a:lnTo>
                  <a:lnTo>
                    <a:pt x="71438" y="2738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143"/>
            <p:cNvSpPr/>
            <p:nvPr/>
          </p:nvSpPr>
          <p:spPr>
            <a:xfrm>
              <a:off x="9786938" y="2536031"/>
              <a:ext cx="178594" cy="464345"/>
            </a:xfrm>
            <a:custGeom>
              <a:avLst/>
              <a:gdLst/>
              <a:ahLst/>
              <a:cxnLst/>
              <a:rect l="0" t="0" r="0" b="0"/>
              <a:pathLst>
                <a:path w="178594" h="464345">
                  <a:moveTo>
                    <a:pt x="178593" y="0"/>
                  </a:moveTo>
                  <a:lnTo>
                    <a:pt x="165642" y="49438"/>
                  </a:lnTo>
                  <a:lnTo>
                    <a:pt x="154471" y="104166"/>
                  </a:lnTo>
                  <a:lnTo>
                    <a:pt x="142783" y="150368"/>
                  </a:lnTo>
                  <a:lnTo>
                    <a:pt x="126981" y="207855"/>
                  </a:lnTo>
                  <a:lnTo>
                    <a:pt x="108767" y="254439"/>
                  </a:lnTo>
                  <a:lnTo>
                    <a:pt x="87092" y="308081"/>
                  </a:lnTo>
                  <a:lnTo>
                    <a:pt x="62231" y="356895"/>
                  </a:lnTo>
                  <a:lnTo>
                    <a:pt x="38720" y="408498"/>
                  </a:lnTo>
                  <a:lnTo>
                    <a:pt x="0" y="4643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144"/>
            <p:cNvSpPr/>
            <p:nvPr/>
          </p:nvSpPr>
          <p:spPr>
            <a:xfrm>
              <a:off x="10048875" y="2333625"/>
              <a:ext cx="212152" cy="590750"/>
            </a:xfrm>
            <a:custGeom>
              <a:avLst/>
              <a:gdLst/>
              <a:ahLst/>
              <a:cxnLst/>
              <a:rect l="0" t="0" r="0" b="0"/>
              <a:pathLst>
                <a:path w="212152" h="590750">
                  <a:moveTo>
                    <a:pt x="130969" y="0"/>
                  </a:moveTo>
                  <a:lnTo>
                    <a:pt x="124648" y="52106"/>
                  </a:lnTo>
                  <a:lnTo>
                    <a:pt x="110661" y="107012"/>
                  </a:lnTo>
                  <a:lnTo>
                    <a:pt x="99081" y="151946"/>
                  </a:lnTo>
                  <a:lnTo>
                    <a:pt x="83317" y="211008"/>
                  </a:lnTo>
                  <a:lnTo>
                    <a:pt x="73784" y="261285"/>
                  </a:lnTo>
                  <a:lnTo>
                    <a:pt x="62396" y="309434"/>
                  </a:lnTo>
                  <a:lnTo>
                    <a:pt x="43511" y="362756"/>
                  </a:lnTo>
                  <a:lnTo>
                    <a:pt x="35935" y="401944"/>
                  </a:lnTo>
                  <a:lnTo>
                    <a:pt x="33217" y="406869"/>
                  </a:lnTo>
                  <a:lnTo>
                    <a:pt x="30082" y="410152"/>
                  </a:lnTo>
                  <a:lnTo>
                    <a:pt x="26600" y="417328"/>
                  </a:lnTo>
                  <a:lnTo>
                    <a:pt x="25671" y="421094"/>
                  </a:lnTo>
                  <a:lnTo>
                    <a:pt x="26374" y="423604"/>
                  </a:lnTo>
                  <a:lnTo>
                    <a:pt x="28167" y="425278"/>
                  </a:lnTo>
                  <a:lnTo>
                    <a:pt x="30684" y="426393"/>
                  </a:lnTo>
                  <a:lnTo>
                    <a:pt x="32362" y="425814"/>
                  </a:lnTo>
                  <a:lnTo>
                    <a:pt x="33482" y="424106"/>
                  </a:lnTo>
                  <a:lnTo>
                    <a:pt x="47918" y="392895"/>
                  </a:lnTo>
                  <a:lnTo>
                    <a:pt x="91656" y="338039"/>
                  </a:lnTo>
                  <a:lnTo>
                    <a:pt x="108884" y="320058"/>
                  </a:lnTo>
                  <a:lnTo>
                    <a:pt x="125123" y="314227"/>
                  </a:lnTo>
                  <a:lnTo>
                    <a:pt x="161564" y="310484"/>
                  </a:lnTo>
                  <a:lnTo>
                    <a:pt x="168563" y="312822"/>
                  </a:lnTo>
                  <a:lnTo>
                    <a:pt x="179868" y="322476"/>
                  </a:lnTo>
                  <a:lnTo>
                    <a:pt x="199991" y="349108"/>
                  </a:lnTo>
                  <a:lnTo>
                    <a:pt x="210069" y="394775"/>
                  </a:lnTo>
                  <a:lnTo>
                    <a:pt x="212151" y="442272"/>
                  </a:lnTo>
                  <a:lnTo>
                    <a:pt x="197630" y="493971"/>
                  </a:lnTo>
                  <a:lnTo>
                    <a:pt x="179972" y="519277"/>
                  </a:lnTo>
                  <a:lnTo>
                    <a:pt x="121330" y="572211"/>
                  </a:lnTo>
                  <a:lnTo>
                    <a:pt x="96258" y="585045"/>
                  </a:lnTo>
                  <a:lnTo>
                    <a:pt x="71886" y="590749"/>
                  </a:lnTo>
                  <a:lnTo>
                    <a:pt x="35851" y="587640"/>
                  </a:lnTo>
                  <a:lnTo>
                    <a:pt x="12681" y="578340"/>
                  </a:lnTo>
                  <a:lnTo>
                    <a:pt x="8454" y="572091"/>
                  </a:lnTo>
                  <a:lnTo>
                    <a:pt x="0" y="5357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145"/>
            <p:cNvSpPr/>
            <p:nvPr/>
          </p:nvSpPr>
          <p:spPr>
            <a:xfrm>
              <a:off x="10359068" y="2651865"/>
              <a:ext cx="210818" cy="419949"/>
            </a:xfrm>
            <a:custGeom>
              <a:avLst/>
              <a:gdLst/>
              <a:ahLst/>
              <a:cxnLst/>
              <a:rect l="0" t="0" r="0" b="0"/>
              <a:pathLst>
                <a:path w="210818" h="419949">
                  <a:moveTo>
                    <a:pt x="11276" y="86573"/>
                  </a:moveTo>
                  <a:lnTo>
                    <a:pt x="17596" y="128427"/>
                  </a:lnTo>
                  <a:lnTo>
                    <a:pt x="21528" y="187168"/>
                  </a:lnTo>
                  <a:lnTo>
                    <a:pt x="21532" y="242753"/>
                  </a:lnTo>
                  <a:lnTo>
                    <a:pt x="10167" y="294889"/>
                  </a:lnTo>
                  <a:lnTo>
                    <a:pt x="0" y="322953"/>
                  </a:lnTo>
                  <a:lnTo>
                    <a:pt x="730" y="274473"/>
                  </a:lnTo>
                  <a:lnTo>
                    <a:pt x="12329" y="225406"/>
                  </a:lnTo>
                  <a:lnTo>
                    <a:pt x="27358" y="171470"/>
                  </a:lnTo>
                  <a:lnTo>
                    <a:pt x="44390" y="114416"/>
                  </a:lnTo>
                  <a:lnTo>
                    <a:pt x="68333" y="63556"/>
                  </a:lnTo>
                  <a:lnTo>
                    <a:pt x="85507" y="30805"/>
                  </a:lnTo>
                  <a:lnTo>
                    <a:pt x="107354" y="7871"/>
                  </a:lnTo>
                  <a:lnTo>
                    <a:pt x="115016" y="2355"/>
                  </a:lnTo>
                  <a:lnTo>
                    <a:pt x="122769" y="0"/>
                  </a:lnTo>
                  <a:lnTo>
                    <a:pt x="138439" y="912"/>
                  </a:lnTo>
                  <a:lnTo>
                    <a:pt x="150695" y="5727"/>
                  </a:lnTo>
                  <a:lnTo>
                    <a:pt x="155816" y="8863"/>
                  </a:lnTo>
                  <a:lnTo>
                    <a:pt x="181723" y="50595"/>
                  </a:lnTo>
                  <a:lnTo>
                    <a:pt x="195246" y="86496"/>
                  </a:lnTo>
                  <a:lnTo>
                    <a:pt x="204014" y="134182"/>
                  </a:lnTo>
                  <a:lnTo>
                    <a:pt x="210817" y="180495"/>
                  </a:lnTo>
                  <a:lnTo>
                    <a:pt x="209306" y="233905"/>
                  </a:lnTo>
                  <a:lnTo>
                    <a:pt x="201444" y="291722"/>
                  </a:lnTo>
                  <a:lnTo>
                    <a:pt x="185493" y="340673"/>
                  </a:lnTo>
                  <a:lnTo>
                    <a:pt x="163576" y="394587"/>
                  </a:lnTo>
                  <a:lnTo>
                    <a:pt x="142245" y="4199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146"/>
            <p:cNvSpPr/>
            <p:nvPr/>
          </p:nvSpPr>
          <p:spPr>
            <a:xfrm>
              <a:off x="10394156" y="2809875"/>
              <a:ext cx="226220" cy="81690"/>
            </a:xfrm>
            <a:custGeom>
              <a:avLst/>
              <a:gdLst/>
              <a:ahLst/>
              <a:cxnLst/>
              <a:rect l="0" t="0" r="0" b="0"/>
              <a:pathLst>
                <a:path w="226220" h="81690">
                  <a:moveTo>
                    <a:pt x="0" y="71438"/>
                  </a:moveTo>
                  <a:lnTo>
                    <a:pt x="6321" y="77758"/>
                  </a:lnTo>
                  <a:lnTo>
                    <a:pt x="29214" y="81689"/>
                  </a:lnTo>
                  <a:lnTo>
                    <a:pt x="71182" y="73511"/>
                  </a:lnTo>
                  <a:lnTo>
                    <a:pt x="116906" y="55630"/>
                  </a:lnTo>
                  <a:lnTo>
                    <a:pt x="169495" y="33331"/>
                  </a:lnTo>
                  <a:lnTo>
                    <a:pt x="22621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147"/>
            <p:cNvSpPr/>
            <p:nvPr/>
          </p:nvSpPr>
          <p:spPr>
            <a:xfrm>
              <a:off x="10691813" y="2512219"/>
              <a:ext cx="71438" cy="562565"/>
            </a:xfrm>
            <a:custGeom>
              <a:avLst/>
              <a:gdLst/>
              <a:ahLst/>
              <a:cxnLst/>
              <a:rect l="0" t="0" r="0" b="0"/>
              <a:pathLst>
                <a:path w="71438" h="562565">
                  <a:moveTo>
                    <a:pt x="71437" y="0"/>
                  </a:moveTo>
                  <a:lnTo>
                    <a:pt x="71437" y="52105"/>
                  </a:lnTo>
                  <a:lnTo>
                    <a:pt x="70114" y="105689"/>
                  </a:lnTo>
                  <a:lnTo>
                    <a:pt x="62013" y="158019"/>
                  </a:lnTo>
                  <a:lnTo>
                    <a:pt x="60021" y="212600"/>
                  </a:lnTo>
                  <a:lnTo>
                    <a:pt x="51445" y="271105"/>
                  </a:lnTo>
                  <a:lnTo>
                    <a:pt x="44851" y="330090"/>
                  </a:lnTo>
                  <a:lnTo>
                    <a:pt x="37523" y="380351"/>
                  </a:lnTo>
                  <a:lnTo>
                    <a:pt x="29933" y="429167"/>
                  </a:lnTo>
                  <a:lnTo>
                    <a:pt x="15516" y="479052"/>
                  </a:lnTo>
                  <a:lnTo>
                    <a:pt x="3457" y="530063"/>
                  </a:lnTo>
                  <a:lnTo>
                    <a:pt x="455" y="562564"/>
                  </a:lnTo>
                  <a:lnTo>
                    <a:pt x="0" y="5595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148"/>
            <p:cNvSpPr/>
            <p:nvPr/>
          </p:nvSpPr>
          <p:spPr>
            <a:xfrm>
              <a:off x="10906125" y="2607469"/>
              <a:ext cx="107157" cy="607220"/>
            </a:xfrm>
            <a:custGeom>
              <a:avLst/>
              <a:gdLst/>
              <a:ahLst/>
              <a:cxnLst/>
              <a:rect l="0" t="0" r="0" b="0"/>
              <a:pathLst>
                <a:path w="107157" h="607220">
                  <a:moveTo>
                    <a:pt x="107156" y="0"/>
                  </a:moveTo>
                  <a:lnTo>
                    <a:pt x="107156" y="47657"/>
                  </a:lnTo>
                  <a:lnTo>
                    <a:pt x="107156" y="95259"/>
                  </a:lnTo>
                  <a:lnTo>
                    <a:pt x="100836" y="152431"/>
                  </a:lnTo>
                  <a:lnTo>
                    <a:pt x="88171" y="211447"/>
                  </a:lnTo>
                  <a:lnTo>
                    <a:pt x="83451" y="258296"/>
                  </a:lnTo>
                  <a:lnTo>
                    <a:pt x="74262" y="305690"/>
                  </a:lnTo>
                  <a:lnTo>
                    <a:pt x="63161" y="351924"/>
                  </a:lnTo>
                  <a:lnTo>
                    <a:pt x="47558" y="407300"/>
                  </a:lnTo>
                  <a:lnTo>
                    <a:pt x="31738" y="462483"/>
                  </a:lnTo>
                  <a:lnTo>
                    <a:pt x="21327" y="514206"/>
                  </a:lnTo>
                  <a:lnTo>
                    <a:pt x="0" y="6072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149"/>
            <p:cNvSpPr/>
            <p:nvPr/>
          </p:nvSpPr>
          <p:spPr>
            <a:xfrm>
              <a:off x="10882313" y="2857500"/>
              <a:ext cx="416719" cy="130970"/>
            </a:xfrm>
            <a:custGeom>
              <a:avLst/>
              <a:gdLst/>
              <a:ahLst/>
              <a:cxnLst/>
              <a:rect l="0" t="0" r="0" b="0"/>
              <a:pathLst>
                <a:path w="416719" h="130970">
                  <a:moveTo>
                    <a:pt x="0" y="130969"/>
                  </a:moveTo>
                  <a:lnTo>
                    <a:pt x="6320" y="130969"/>
                  </a:lnTo>
                  <a:lnTo>
                    <a:pt x="61131" y="104146"/>
                  </a:lnTo>
                  <a:lnTo>
                    <a:pt x="110118" y="86179"/>
                  </a:lnTo>
                  <a:lnTo>
                    <a:pt x="160656" y="67280"/>
                  </a:lnTo>
                  <a:lnTo>
                    <a:pt x="209732" y="52714"/>
                  </a:lnTo>
                  <a:lnTo>
                    <a:pt x="256464" y="40019"/>
                  </a:lnTo>
                  <a:lnTo>
                    <a:pt x="312010" y="27406"/>
                  </a:lnTo>
                  <a:lnTo>
                    <a:pt x="350857" y="21349"/>
                  </a:lnTo>
                  <a:lnTo>
                    <a:pt x="41671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7" name="SMARTInkShape-Group23"/>
          <p:cNvGrpSpPr/>
          <p:nvPr/>
        </p:nvGrpSpPr>
        <p:grpSpPr>
          <a:xfrm>
            <a:off x="8763000" y="2972401"/>
            <a:ext cx="2035970" cy="1230506"/>
            <a:chOff x="8763000" y="2972401"/>
            <a:chExt cx="2035970" cy="1230506"/>
          </a:xfrm>
        </p:grpSpPr>
        <p:sp>
          <p:nvSpPr>
            <p:cNvPr id="170" name="SMARTInkShape-150"/>
            <p:cNvSpPr/>
            <p:nvPr/>
          </p:nvSpPr>
          <p:spPr>
            <a:xfrm>
              <a:off x="8763000" y="2972401"/>
              <a:ext cx="678657" cy="627647"/>
            </a:xfrm>
            <a:custGeom>
              <a:avLst/>
              <a:gdLst/>
              <a:ahLst/>
              <a:cxnLst/>
              <a:rect l="0" t="0" r="0" b="0"/>
              <a:pathLst>
                <a:path w="678657" h="627647">
                  <a:moveTo>
                    <a:pt x="0" y="504224"/>
                  </a:moveTo>
                  <a:lnTo>
                    <a:pt x="6321" y="497903"/>
                  </a:lnTo>
                  <a:lnTo>
                    <a:pt x="40070" y="438579"/>
                  </a:lnTo>
                  <a:lnTo>
                    <a:pt x="58823" y="386697"/>
                  </a:lnTo>
                  <a:lnTo>
                    <a:pt x="79282" y="334015"/>
                  </a:lnTo>
                  <a:lnTo>
                    <a:pt x="99206" y="277541"/>
                  </a:lnTo>
                  <a:lnTo>
                    <a:pt x="119061" y="218413"/>
                  </a:lnTo>
                  <a:lnTo>
                    <a:pt x="138906" y="158935"/>
                  </a:lnTo>
                  <a:lnTo>
                    <a:pt x="152136" y="124544"/>
                  </a:lnTo>
                  <a:lnTo>
                    <a:pt x="186751" y="69449"/>
                  </a:lnTo>
                  <a:lnTo>
                    <a:pt x="207617" y="32913"/>
                  </a:lnTo>
                  <a:lnTo>
                    <a:pt x="231315" y="6705"/>
                  </a:lnTo>
                  <a:lnTo>
                    <a:pt x="233584" y="1888"/>
                  </a:lnTo>
                  <a:lnTo>
                    <a:pt x="237744" y="0"/>
                  </a:lnTo>
                  <a:lnTo>
                    <a:pt x="249420" y="1430"/>
                  </a:lnTo>
                  <a:lnTo>
                    <a:pt x="263430" y="13531"/>
                  </a:lnTo>
                  <a:lnTo>
                    <a:pt x="287662" y="47317"/>
                  </a:lnTo>
                  <a:lnTo>
                    <a:pt x="309292" y="100391"/>
                  </a:lnTo>
                  <a:lnTo>
                    <a:pt x="331705" y="153551"/>
                  </a:lnTo>
                  <a:lnTo>
                    <a:pt x="347580" y="199384"/>
                  </a:lnTo>
                  <a:lnTo>
                    <a:pt x="360661" y="246479"/>
                  </a:lnTo>
                  <a:lnTo>
                    <a:pt x="372915" y="293947"/>
                  </a:lnTo>
                  <a:lnTo>
                    <a:pt x="378605" y="341525"/>
                  </a:lnTo>
                  <a:lnTo>
                    <a:pt x="386611" y="389136"/>
                  </a:lnTo>
                  <a:lnTo>
                    <a:pt x="384720" y="436757"/>
                  </a:lnTo>
                  <a:lnTo>
                    <a:pt x="383058" y="490750"/>
                  </a:lnTo>
                  <a:lnTo>
                    <a:pt x="394097" y="539633"/>
                  </a:lnTo>
                  <a:lnTo>
                    <a:pt x="415337" y="587507"/>
                  </a:lnTo>
                  <a:lnTo>
                    <a:pt x="444030" y="625856"/>
                  </a:lnTo>
                  <a:lnTo>
                    <a:pt x="448156" y="627646"/>
                  </a:lnTo>
                  <a:lnTo>
                    <a:pt x="452229" y="627516"/>
                  </a:lnTo>
                  <a:lnTo>
                    <a:pt x="456267" y="626106"/>
                  </a:lnTo>
                  <a:lnTo>
                    <a:pt x="458960" y="623843"/>
                  </a:lnTo>
                  <a:lnTo>
                    <a:pt x="482882" y="565122"/>
                  </a:lnTo>
                  <a:lnTo>
                    <a:pt x="506143" y="511538"/>
                  </a:lnTo>
                  <a:lnTo>
                    <a:pt x="534937" y="462882"/>
                  </a:lnTo>
                  <a:lnTo>
                    <a:pt x="557860" y="410215"/>
                  </a:lnTo>
                  <a:lnTo>
                    <a:pt x="575126" y="361594"/>
                  </a:lnTo>
                  <a:lnTo>
                    <a:pt x="592599" y="302944"/>
                  </a:lnTo>
                  <a:lnTo>
                    <a:pt x="612735" y="249529"/>
                  </a:lnTo>
                  <a:lnTo>
                    <a:pt x="639716" y="190457"/>
                  </a:lnTo>
                  <a:lnTo>
                    <a:pt x="664209" y="140285"/>
                  </a:lnTo>
                  <a:lnTo>
                    <a:pt x="666379" y="138567"/>
                  </a:lnTo>
                  <a:lnTo>
                    <a:pt x="678656" y="1351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151"/>
            <p:cNvSpPr/>
            <p:nvPr/>
          </p:nvSpPr>
          <p:spPr>
            <a:xfrm>
              <a:off x="9431429" y="3440906"/>
              <a:ext cx="235554" cy="237088"/>
            </a:xfrm>
            <a:custGeom>
              <a:avLst/>
              <a:gdLst/>
              <a:ahLst/>
              <a:cxnLst/>
              <a:rect l="0" t="0" r="0" b="0"/>
              <a:pathLst>
                <a:path w="235554" h="237088">
                  <a:moveTo>
                    <a:pt x="22134" y="0"/>
                  </a:moveTo>
                  <a:lnTo>
                    <a:pt x="20811" y="20334"/>
                  </a:lnTo>
                  <a:lnTo>
                    <a:pt x="10007" y="77224"/>
                  </a:lnTo>
                  <a:lnTo>
                    <a:pt x="1022" y="132896"/>
                  </a:lnTo>
                  <a:lnTo>
                    <a:pt x="0" y="184727"/>
                  </a:lnTo>
                  <a:lnTo>
                    <a:pt x="4800" y="205133"/>
                  </a:lnTo>
                  <a:lnTo>
                    <a:pt x="14870" y="220375"/>
                  </a:lnTo>
                  <a:lnTo>
                    <a:pt x="21261" y="226292"/>
                  </a:lnTo>
                  <a:lnTo>
                    <a:pt x="35416" y="232866"/>
                  </a:lnTo>
                  <a:lnTo>
                    <a:pt x="72382" y="237087"/>
                  </a:lnTo>
                  <a:lnTo>
                    <a:pt x="112575" y="225176"/>
                  </a:lnTo>
                  <a:lnTo>
                    <a:pt x="145357" y="204890"/>
                  </a:lnTo>
                  <a:lnTo>
                    <a:pt x="193672" y="156262"/>
                  </a:lnTo>
                  <a:lnTo>
                    <a:pt x="221186" y="107841"/>
                  </a:lnTo>
                  <a:lnTo>
                    <a:pt x="233432" y="72308"/>
                  </a:lnTo>
                  <a:lnTo>
                    <a:pt x="235553" y="44355"/>
                  </a:lnTo>
                  <a:lnTo>
                    <a:pt x="234528" y="37508"/>
                  </a:lnTo>
                  <a:lnTo>
                    <a:pt x="224540" y="119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152"/>
            <p:cNvSpPr/>
            <p:nvPr/>
          </p:nvSpPr>
          <p:spPr>
            <a:xfrm>
              <a:off x="9775250" y="3519480"/>
              <a:ext cx="249814" cy="326240"/>
            </a:xfrm>
            <a:custGeom>
              <a:avLst/>
              <a:gdLst/>
              <a:ahLst/>
              <a:cxnLst/>
              <a:rect l="0" t="0" r="0" b="0"/>
              <a:pathLst>
                <a:path w="249814" h="326240">
                  <a:moveTo>
                    <a:pt x="23594" y="135739"/>
                  </a:moveTo>
                  <a:lnTo>
                    <a:pt x="22271" y="147890"/>
                  </a:lnTo>
                  <a:lnTo>
                    <a:pt x="12791" y="201384"/>
                  </a:lnTo>
                  <a:lnTo>
                    <a:pt x="11833" y="259363"/>
                  </a:lnTo>
                  <a:lnTo>
                    <a:pt x="11731" y="279230"/>
                  </a:lnTo>
                  <a:lnTo>
                    <a:pt x="10393" y="282994"/>
                  </a:lnTo>
                  <a:lnTo>
                    <a:pt x="8178" y="285502"/>
                  </a:lnTo>
                  <a:lnTo>
                    <a:pt x="1440" y="289529"/>
                  </a:lnTo>
                  <a:lnTo>
                    <a:pt x="0" y="264486"/>
                  </a:lnTo>
                  <a:lnTo>
                    <a:pt x="6145" y="215557"/>
                  </a:lnTo>
                  <a:lnTo>
                    <a:pt x="16366" y="161299"/>
                  </a:lnTo>
                  <a:lnTo>
                    <a:pt x="31671" y="110900"/>
                  </a:lnTo>
                  <a:lnTo>
                    <a:pt x="47434" y="71154"/>
                  </a:lnTo>
                  <a:lnTo>
                    <a:pt x="98510" y="13317"/>
                  </a:lnTo>
                  <a:lnTo>
                    <a:pt x="129724" y="981"/>
                  </a:lnTo>
                  <a:lnTo>
                    <a:pt x="154105" y="0"/>
                  </a:lnTo>
                  <a:lnTo>
                    <a:pt x="175526" y="3973"/>
                  </a:lnTo>
                  <a:lnTo>
                    <a:pt x="189456" y="10148"/>
                  </a:lnTo>
                  <a:lnTo>
                    <a:pt x="200057" y="24358"/>
                  </a:lnTo>
                  <a:lnTo>
                    <a:pt x="207855" y="45226"/>
                  </a:lnTo>
                  <a:lnTo>
                    <a:pt x="211320" y="72139"/>
                  </a:lnTo>
                  <a:lnTo>
                    <a:pt x="200631" y="117041"/>
                  </a:lnTo>
                  <a:lnTo>
                    <a:pt x="180707" y="151218"/>
                  </a:lnTo>
                  <a:lnTo>
                    <a:pt x="131259" y="194653"/>
                  </a:lnTo>
                  <a:lnTo>
                    <a:pt x="73850" y="232002"/>
                  </a:lnTo>
                  <a:lnTo>
                    <a:pt x="50980" y="252308"/>
                  </a:lnTo>
                  <a:lnTo>
                    <a:pt x="47143" y="258431"/>
                  </a:lnTo>
                  <a:lnTo>
                    <a:pt x="45907" y="263836"/>
                  </a:lnTo>
                  <a:lnTo>
                    <a:pt x="46406" y="268762"/>
                  </a:lnTo>
                  <a:lnTo>
                    <a:pt x="49386" y="273369"/>
                  </a:lnTo>
                  <a:lnTo>
                    <a:pt x="66221" y="286173"/>
                  </a:lnTo>
                  <a:lnTo>
                    <a:pt x="102666" y="302351"/>
                  </a:lnTo>
                  <a:lnTo>
                    <a:pt x="160040" y="311966"/>
                  </a:lnTo>
                  <a:lnTo>
                    <a:pt x="180369" y="316808"/>
                  </a:lnTo>
                  <a:lnTo>
                    <a:pt x="196459" y="322048"/>
                  </a:lnTo>
                  <a:lnTo>
                    <a:pt x="249813" y="3262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153"/>
            <p:cNvSpPr/>
            <p:nvPr/>
          </p:nvSpPr>
          <p:spPr>
            <a:xfrm>
              <a:off x="10108406" y="3680778"/>
              <a:ext cx="202408" cy="352872"/>
            </a:xfrm>
            <a:custGeom>
              <a:avLst/>
              <a:gdLst/>
              <a:ahLst/>
              <a:cxnLst/>
              <a:rect l="0" t="0" r="0" b="0"/>
              <a:pathLst>
                <a:path w="202408" h="352872">
                  <a:moveTo>
                    <a:pt x="202407" y="22066"/>
                  </a:moveTo>
                  <a:lnTo>
                    <a:pt x="202407" y="15745"/>
                  </a:lnTo>
                  <a:lnTo>
                    <a:pt x="195351" y="9114"/>
                  </a:lnTo>
                  <a:lnTo>
                    <a:pt x="189765" y="5494"/>
                  </a:lnTo>
                  <a:lnTo>
                    <a:pt x="162942" y="399"/>
                  </a:lnTo>
                  <a:lnTo>
                    <a:pt x="120968" y="0"/>
                  </a:lnTo>
                  <a:lnTo>
                    <a:pt x="107563" y="4762"/>
                  </a:lnTo>
                  <a:lnTo>
                    <a:pt x="97194" y="14816"/>
                  </a:lnTo>
                  <a:lnTo>
                    <a:pt x="92578" y="21201"/>
                  </a:lnTo>
                  <a:lnTo>
                    <a:pt x="87448" y="38879"/>
                  </a:lnTo>
                  <a:lnTo>
                    <a:pt x="86490" y="59966"/>
                  </a:lnTo>
                  <a:lnTo>
                    <a:pt x="94713" y="95472"/>
                  </a:lnTo>
                  <a:lnTo>
                    <a:pt x="114641" y="140242"/>
                  </a:lnTo>
                  <a:lnTo>
                    <a:pt x="142447" y="193488"/>
                  </a:lnTo>
                  <a:lnTo>
                    <a:pt x="161508" y="252502"/>
                  </a:lnTo>
                  <a:lnTo>
                    <a:pt x="165665" y="290422"/>
                  </a:lnTo>
                  <a:lnTo>
                    <a:pt x="162037" y="298866"/>
                  </a:lnTo>
                  <a:lnTo>
                    <a:pt x="129524" y="333112"/>
                  </a:lnTo>
                  <a:lnTo>
                    <a:pt x="96880" y="346767"/>
                  </a:lnTo>
                  <a:lnTo>
                    <a:pt x="60014" y="352871"/>
                  </a:lnTo>
                  <a:lnTo>
                    <a:pt x="42990" y="350770"/>
                  </a:lnTo>
                  <a:lnTo>
                    <a:pt x="22438" y="345679"/>
                  </a:lnTo>
                  <a:lnTo>
                    <a:pt x="14960" y="344964"/>
                  </a:lnTo>
                  <a:lnTo>
                    <a:pt x="9973" y="343164"/>
                  </a:lnTo>
                  <a:lnTo>
                    <a:pt x="0" y="3316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154"/>
            <p:cNvSpPr/>
            <p:nvPr/>
          </p:nvSpPr>
          <p:spPr>
            <a:xfrm>
              <a:off x="10401123" y="3750469"/>
              <a:ext cx="231159" cy="452438"/>
            </a:xfrm>
            <a:custGeom>
              <a:avLst/>
              <a:gdLst/>
              <a:ahLst/>
              <a:cxnLst/>
              <a:rect l="0" t="0" r="0" b="0"/>
              <a:pathLst>
                <a:path w="231159" h="452438">
                  <a:moveTo>
                    <a:pt x="88283" y="0"/>
                  </a:moveTo>
                  <a:lnTo>
                    <a:pt x="88283" y="27988"/>
                  </a:lnTo>
                  <a:lnTo>
                    <a:pt x="65392" y="80825"/>
                  </a:lnTo>
                  <a:lnTo>
                    <a:pt x="37775" y="133119"/>
                  </a:lnTo>
                  <a:lnTo>
                    <a:pt x="10096" y="185246"/>
                  </a:lnTo>
                  <a:lnTo>
                    <a:pt x="0" y="234510"/>
                  </a:lnTo>
                  <a:lnTo>
                    <a:pt x="4211" y="287030"/>
                  </a:lnTo>
                  <a:lnTo>
                    <a:pt x="15160" y="321113"/>
                  </a:lnTo>
                  <a:lnTo>
                    <a:pt x="49419" y="370876"/>
                  </a:lnTo>
                  <a:lnTo>
                    <a:pt x="68365" y="386642"/>
                  </a:lnTo>
                  <a:lnTo>
                    <a:pt x="126827" y="425592"/>
                  </a:lnTo>
                  <a:lnTo>
                    <a:pt x="178506" y="443901"/>
                  </a:lnTo>
                  <a:lnTo>
                    <a:pt x="231158" y="452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155"/>
            <p:cNvSpPr/>
            <p:nvPr/>
          </p:nvSpPr>
          <p:spPr>
            <a:xfrm>
              <a:off x="10429875" y="3964781"/>
              <a:ext cx="214314" cy="10253"/>
            </a:xfrm>
            <a:custGeom>
              <a:avLst/>
              <a:gdLst/>
              <a:ahLst/>
              <a:cxnLst/>
              <a:rect l="0" t="0" r="0" b="0"/>
              <a:pathLst>
                <a:path w="214314" h="10253">
                  <a:moveTo>
                    <a:pt x="0" y="0"/>
                  </a:moveTo>
                  <a:lnTo>
                    <a:pt x="54070" y="0"/>
                  </a:lnTo>
                  <a:lnTo>
                    <a:pt x="90105" y="3528"/>
                  </a:lnTo>
                  <a:lnTo>
                    <a:pt x="138626" y="10252"/>
                  </a:lnTo>
                  <a:lnTo>
                    <a:pt x="21431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156"/>
            <p:cNvSpPr/>
            <p:nvPr/>
          </p:nvSpPr>
          <p:spPr>
            <a:xfrm>
              <a:off x="10489406" y="3726656"/>
              <a:ext cx="309564" cy="47626"/>
            </a:xfrm>
            <a:custGeom>
              <a:avLst/>
              <a:gdLst/>
              <a:ahLst/>
              <a:cxnLst/>
              <a:rect l="0" t="0" r="0" b="0"/>
              <a:pathLst>
                <a:path w="309564" h="47626">
                  <a:moveTo>
                    <a:pt x="0" y="47625"/>
                  </a:moveTo>
                  <a:lnTo>
                    <a:pt x="6321" y="41305"/>
                  </a:lnTo>
                  <a:lnTo>
                    <a:pt x="59450" y="23503"/>
                  </a:lnTo>
                  <a:lnTo>
                    <a:pt x="107140" y="14197"/>
                  </a:lnTo>
                  <a:lnTo>
                    <a:pt x="154778" y="4176"/>
                  </a:lnTo>
                  <a:lnTo>
                    <a:pt x="207992" y="550"/>
                  </a:lnTo>
                  <a:lnTo>
                    <a:pt x="266177" y="109"/>
                  </a:lnTo>
                  <a:lnTo>
                    <a:pt x="30956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5" name="SMARTInkShape-Group24"/>
          <p:cNvGrpSpPr/>
          <p:nvPr/>
        </p:nvGrpSpPr>
        <p:grpSpPr>
          <a:xfrm>
            <a:off x="8274844" y="3660565"/>
            <a:ext cx="1414284" cy="992649"/>
            <a:chOff x="8274844" y="3660565"/>
            <a:chExt cx="1414284" cy="992649"/>
          </a:xfrm>
        </p:grpSpPr>
        <p:sp>
          <p:nvSpPr>
            <p:cNvPr id="178" name="SMARTInkShape-157"/>
            <p:cNvSpPr/>
            <p:nvPr/>
          </p:nvSpPr>
          <p:spPr>
            <a:xfrm>
              <a:off x="8310563" y="3726656"/>
              <a:ext cx="119063" cy="381001"/>
            </a:xfrm>
            <a:custGeom>
              <a:avLst/>
              <a:gdLst/>
              <a:ahLst/>
              <a:cxnLst/>
              <a:rect l="0" t="0" r="0" b="0"/>
              <a:pathLst>
                <a:path w="119063" h="381001">
                  <a:moveTo>
                    <a:pt x="119062" y="0"/>
                  </a:moveTo>
                  <a:lnTo>
                    <a:pt x="112741" y="45785"/>
                  </a:lnTo>
                  <a:lnTo>
                    <a:pt x="102490" y="101761"/>
                  </a:lnTo>
                  <a:lnTo>
                    <a:pt x="91075" y="149655"/>
                  </a:lnTo>
                  <a:lnTo>
                    <a:pt x="75365" y="200071"/>
                  </a:lnTo>
                  <a:lnTo>
                    <a:pt x="55557" y="251553"/>
                  </a:lnTo>
                  <a:lnTo>
                    <a:pt x="31503" y="306140"/>
                  </a:lnTo>
                  <a:lnTo>
                    <a:pt x="0" y="381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SMARTInkShape-158"/>
            <p:cNvSpPr/>
            <p:nvPr/>
          </p:nvSpPr>
          <p:spPr>
            <a:xfrm>
              <a:off x="8274844" y="3660565"/>
              <a:ext cx="414898" cy="196291"/>
            </a:xfrm>
            <a:custGeom>
              <a:avLst/>
              <a:gdLst/>
              <a:ahLst/>
              <a:cxnLst/>
              <a:rect l="0" t="0" r="0" b="0"/>
              <a:pathLst>
                <a:path w="414898" h="196291">
                  <a:moveTo>
                    <a:pt x="0" y="54185"/>
                  </a:moveTo>
                  <a:lnTo>
                    <a:pt x="0" y="41544"/>
                  </a:lnTo>
                  <a:lnTo>
                    <a:pt x="3527" y="31810"/>
                  </a:lnTo>
                  <a:lnTo>
                    <a:pt x="6320" y="27362"/>
                  </a:lnTo>
                  <a:lnTo>
                    <a:pt x="29213" y="8461"/>
                  </a:lnTo>
                  <a:lnTo>
                    <a:pt x="57082" y="790"/>
                  </a:lnTo>
                  <a:lnTo>
                    <a:pt x="113486" y="0"/>
                  </a:lnTo>
                  <a:lnTo>
                    <a:pt x="154948" y="4967"/>
                  </a:lnTo>
                  <a:lnTo>
                    <a:pt x="206719" y="15201"/>
                  </a:lnTo>
                  <a:lnTo>
                    <a:pt x="263965" y="34039"/>
                  </a:lnTo>
                  <a:lnTo>
                    <a:pt x="319517" y="56526"/>
                  </a:lnTo>
                  <a:lnTo>
                    <a:pt x="377215" y="90735"/>
                  </a:lnTo>
                  <a:lnTo>
                    <a:pt x="412003" y="128139"/>
                  </a:lnTo>
                  <a:lnTo>
                    <a:pt x="414897" y="137883"/>
                  </a:lnTo>
                  <a:lnTo>
                    <a:pt x="414181" y="147025"/>
                  </a:lnTo>
                  <a:lnTo>
                    <a:pt x="404060" y="169006"/>
                  </a:lnTo>
                  <a:lnTo>
                    <a:pt x="400342" y="174389"/>
                  </a:lnTo>
                  <a:lnTo>
                    <a:pt x="376147" y="188285"/>
                  </a:lnTo>
                  <a:lnTo>
                    <a:pt x="318942" y="195327"/>
                  </a:lnTo>
                  <a:lnTo>
                    <a:pt x="273603" y="196290"/>
                  </a:lnTo>
                  <a:lnTo>
                    <a:pt x="226112" y="193190"/>
                  </a:lnTo>
                  <a:lnTo>
                    <a:pt x="182515" y="188725"/>
                  </a:lnTo>
                  <a:lnTo>
                    <a:pt x="135658" y="184889"/>
                  </a:lnTo>
                  <a:lnTo>
                    <a:pt x="99285" y="175962"/>
                  </a:lnTo>
                  <a:lnTo>
                    <a:pt x="71437" y="1613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159"/>
            <p:cNvSpPr/>
            <p:nvPr/>
          </p:nvSpPr>
          <p:spPr>
            <a:xfrm>
              <a:off x="8561244" y="3866264"/>
              <a:ext cx="272858" cy="419987"/>
            </a:xfrm>
            <a:custGeom>
              <a:avLst/>
              <a:gdLst/>
              <a:ahLst/>
              <a:cxnLst/>
              <a:rect l="0" t="0" r="0" b="0"/>
              <a:pathLst>
                <a:path w="272858" h="419987">
                  <a:moveTo>
                    <a:pt x="118412" y="98517"/>
                  </a:moveTo>
                  <a:lnTo>
                    <a:pt x="101840" y="148233"/>
                  </a:lnTo>
                  <a:lnTo>
                    <a:pt x="82602" y="202421"/>
                  </a:lnTo>
                  <a:lnTo>
                    <a:pt x="60479" y="249422"/>
                  </a:lnTo>
                  <a:lnTo>
                    <a:pt x="25095" y="305695"/>
                  </a:lnTo>
                  <a:lnTo>
                    <a:pt x="14034" y="326885"/>
                  </a:lnTo>
                  <a:lnTo>
                    <a:pt x="1545" y="335357"/>
                  </a:lnTo>
                  <a:lnTo>
                    <a:pt x="0" y="317300"/>
                  </a:lnTo>
                  <a:lnTo>
                    <a:pt x="5863" y="293134"/>
                  </a:lnTo>
                  <a:lnTo>
                    <a:pt x="29201" y="243577"/>
                  </a:lnTo>
                  <a:lnTo>
                    <a:pt x="55763" y="194199"/>
                  </a:lnTo>
                  <a:lnTo>
                    <a:pt x="79636" y="142475"/>
                  </a:lnTo>
                  <a:lnTo>
                    <a:pt x="115086" y="86128"/>
                  </a:lnTo>
                  <a:lnTo>
                    <a:pt x="154216" y="30544"/>
                  </a:lnTo>
                  <a:lnTo>
                    <a:pt x="177968" y="7822"/>
                  </a:lnTo>
                  <a:lnTo>
                    <a:pt x="185898" y="2335"/>
                  </a:lnTo>
                  <a:lnTo>
                    <a:pt x="193829" y="0"/>
                  </a:lnTo>
                  <a:lnTo>
                    <a:pt x="209698" y="933"/>
                  </a:lnTo>
                  <a:lnTo>
                    <a:pt x="225572" y="12813"/>
                  </a:lnTo>
                  <a:lnTo>
                    <a:pt x="250998" y="46457"/>
                  </a:lnTo>
                  <a:lnTo>
                    <a:pt x="264559" y="95880"/>
                  </a:lnTo>
                  <a:lnTo>
                    <a:pt x="269356" y="138356"/>
                  </a:lnTo>
                  <a:lnTo>
                    <a:pt x="272057" y="196311"/>
                  </a:lnTo>
                  <a:lnTo>
                    <a:pt x="272857" y="245674"/>
                  </a:lnTo>
                  <a:lnTo>
                    <a:pt x="269566" y="295136"/>
                  </a:lnTo>
                  <a:lnTo>
                    <a:pt x="262377" y="348864"/>
                  </a:lnTo>
                  <a:lnTo>
                    <a:pt x="237475" y="4199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160"/>
            <p:cNvSpPr/>
            <p:nvPr/>
          </p:nvSpPr>
          <p:spPr>
            <a:xfrm>
              <a:off x="8632031" y="4048125"/>
              <a:ext cx="178595" cy="71439"/>
            </a:xfrm>
            <a:custGeom>
              <a:avLst/>
              <a:gdLst/>
              <a:ahLst/>
              <a:cxnLst/>
              <a:rect l="0" t="0" r="0" b="0"/>
              <a:pathLst>
                <a:path w="178595" h="71439">
                  <a:moveTo>
                    <a:pt x="0" y="0"/>
                  </a:moveTo>
                  <a:lnTo>
                    <a:pt x="6321" y="0"/>
                  </a:lnTo>
                  <a:lnTo>
                    <a:pt x="12951" y="3528"/>
                  </a:lnTo>
                  <a:lnTo>
                    <a:pt x="22955" y="9506"/>
                  </a:lnTo>
                  <a:lnTo>
                    <a:pt x="76132" y="31888"/>
                  </a:lnTo>
                  <a:lnTo>
                    <a:pt x="133782" y="54252"/>
                  </a:lnTo>
                  <a:lnTo>
                    <a:pt x="157085" y="59290"/>
                  </a:lnTo>
                  <a:lnTo>
                    <a:pt x="178594" y="71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SMARTInkShape-161"/>
            <p:cNvSpPr/>
            <p:nvPr/>
          </p:nvSpPr>
          <p:spPr>
            <a:xfrm>
              <a:off x="8989578" y="3986138"/>
              <a:ext cx="261579" cy="407269"/>
            </a:xfrm>
            <a:custGeom>
              <a:avLst/>
              <a:gdLst/>
              <a:ahLst/>
              <a:cxnLst/>
              <a:rect l="0" t="0" r="0" b="0"/>
              <a:pathLst>
                <a:path w="261579" h="407269">
                  <a:moveTo>
                    <a:pt x="47266" y="109612"/>
                  </a:moveTo>
                  <a:lnTo>
                    <a:pt x="47266" y="115933"/>
                  </a:lnTo>
                  <a:lnTo>
                    <a:pt x="43738" y="122564"/>
                  </a:lnTo>
                  <a:lnTo>
                    <a:pt x="37761" y="132566"/>
                  </a:lnTo>
                  <a:lnTo>
                    <a:pt x="28280" y="163156"/>
                  </a:lnTo>
                  <a:lnTo>
                    <a:pt x="20879" y="220828"/>
                  </a:lnTo>
                  <a:lnTo>
                    <a:pt x="13390" y="271516"/>
                  </a:lnTo>
                  <a:lnTo>
                    <a:pt x="2366" y="328145"/>
                  </a:lnTo>
                  <a:lnTo>
                    <a:pt x="179" y="343867"/>
                  </a:lnTo>
                  <a:lnTo>
                    <a:pt x="0" y="343834"/>
                  </a:lnTo>
                  <a:lnTo>
                    <a:pt x="996" y="305545"/>
                  </a:lnTo>
                  <a:lnTo>
                    <a:pt x="9156" y="258801"/>
                  </a:lnTo>
                  <a:lnTo>
                    <a:pt x="19952" y="214670"/>
                  </a:lnTo>
                  <a:lnTo>
                    <a:pt x="31529" y="157056"/>
                  </a:lnTo>
                  <a:lnTo>
                    <a:pt x="47293" y="100022"/>
                  </a:lnTo>
                  <a:lnTo>
                    <a:pt x="63146" y="56859"/>
                  </a:lnTo>
                  <a:lnTo>
                    <a:pt x="87690" y="24749"/>
                  </a:lnTo>
                  <a:lnTo>
                    <a:pt x="113776" y="2740"/>
                  </a:lnTo>
                  <a:lnTo>
                    <a:pt x="122034" y="0"/>
                  </a:lnTo>
                  <a:lnTo>
                    <a:pt x="138263" y="482"/>
                  </a:lnTo>
                  <a:lnTo>
                    <a:pt x="154296" y="8634"/>
                  </a:lnTo>
                  <a:lnTo>
                    <a:pt x="170241" y="23723"/>
                  </a:lnTo>
                  <a:lnTo>
                    <a:pt x="191447" y="59322"/>
                  </a:lnTo>
                  <a:lnTo>
                    <a:pt x="198906" y="90449"/>
                  </a:lnTo>
                  <a:lnTo>
                    <a:pt x="200651" y="117411"/>
                  </a:lnTo>
                  <a:lnTo>
                    <a:pt x="190844" y="147033"/>
                  </a:lnTo>
                  <a:lnTo>
                    <a:pt x="174578" y="173869"/>
                  </a:lnTo>
                  <a:lnTo>
                    <a:pt x="158530" y="190206"/>
                  </a:lnTo>
                  <a:lnTo>
                    <a:pt x="107657" y="219655"/>
                  </a:lnTo>
                  <a:lnTo>
                    <a:pt x="49943" y="237564"/>
                  </a:lnTo>
                  <a:lnTo>
                    <a:pt x="33360" y="239687"/>
                  </a:lnTo>
                  <a:lnTo>
                    <a:pt x="31381" y="241308"/>
                  </a:lnTo>
                  <a:lnTo>
                    <a:pt x="31385" y="243711"/>
                  </a:lnTo>
                  <a:lnTo>
                    <a:pt x="32710" y="246637"/>
                  </a:lnTo>
                  <a:lnTo>
                    <a:pt x="47215" y="257074"/>
                  </a:lnTo>
                  <a:lnTo>
                    <a:pt x="103907" y="286643"/>
                  </a:lnTo>
                  <a:lnTo>
                    <a:pt x="160711" y="315140"/>
                  </a:lnTo>
                  <a:lnTo>
                    <a:pt x="200153" y="338407"/>
                  </a:lnTo>
                  <a:lnTo>
                    <a:pt x="252025" y="387305"/>
                  </a:lnTo>
                  <a:lnTo>
                    <a:pt x="261578" y="4072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SMARTInkShape-162"/>
            <p:cNvSpPr/>
            <p:nvPr/>
          </p:nvSpPr>
          <p:spPr>
            <a:xfrm>
              <a:off x="9382125" y="4179094"/>
              <a:ext cx="35720" cy="321470"/>
            </a:xfrm>
            <a:custGeom>
              <a:avLst/>
              <a:gdLst/>
              <a:ahLst/>
              <a:cxnLst/>
              <a:rect l="0" t="0" r="0" b="0"/>
              <a:pathLst>
                <a:path w="35720" h="321470">
                  <a:moveTo>
                    <a:pt x="35719" y="0"/>
                  </a:moveTo>
                  <a:lnTo>
                    <a:pt x="35719" y="49404"/>
                  </a:lnTo>
                  <a:lnTo>
                    <a:pt x="32191" y="99305"/>
                  </a:lnTo>
                  <a:lnTo>
                    <a:pt x="26295" y="148927"/>
                  </a:lnTo>
                  <a:lnTo>
                    <a:pt x="21020" y="195820"/>
                  </a:lnTo>
                  <a:lnTo>
                    <a:pt x="14607" y="244552"/>
                  </a:lnTo>
                  <a:lnTo>
                    <a:pt x="11784" y="268763"/>
                  </a:lnTo>
                  <a:lnTo>
                    <a:pt x="0" y="3214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SMARTInkShape-163"/>
            <p:cNvSpPr/>
            <p:nvPr/>
          </p:nvSpPr>
          <p:spPr>
            <a:xfrm>
              <a:off x="9453563" y="4229109"/>
              <a:ext cx="235565" cy="424105"/>
            </a:xfrm>
            <a:custGeom>
              <a:avLst/>
              <a:gdLst/>
              <a:ahLst/>
              <a:cxnLst/>
              <a:rect l="0" t="0" r="0" b="0"/>
              <a:pathLst>
                <a:path w="235565" h="424105">
                  <a:moveTo>
                    <a:pt x="190500" y="69047"/>
                  </a:moveTo>
                  <a:lnTo>
                    <a:pt x="217667" y="40557"/>
                  </a:lnTo>
                  <a:lnTo>
                    <a:pt x="222418" y="30808"/>
                  </a:lnTo>
                  <a:lnTo>
                    <a:pt x="221039" y="26357"/>
                  </a:lnTo>
                  <a:lnTo>
                    <a:pt x="212451" y="17883"/>
                  </a:lnTo>
                  <a:lnTo>
                    <a:pt x="186421" y="5674"/>
                  </a:lnTo>
                  <a:lnTo>
                    <a:pt x="159893" y="0"/>
                  </a:lnTo>
                  <a:lnTo>
                    <a:pt x="122635" y="10959"/>
                  </a:lnTo>
                  <a:lnTo>
                    <a:pt x="90723" y="30963"/>
                  </a:lnTo>
                  <a:lnTo>
                    <a:pt x="70831" y="53647"/>
                  </a:lnTo>
                  <a:lnTo>
                    <a:pt x="68081" y="79842"/>
                  </a:lnTo>
                  <a:lnTo>
                    <a:pt x="72591" y="110887"/>
                  </a:lnTo>
                  <a:lnTo>
                    <a:pt x="93518" y="163155"/>
                  </a:lnTo>
                  <a:lnTo>
                    <a:pt x="105064" y="187602"/>
                  </a:lnTo>
                  <a:lnTo>
                    <a:pt x="141285" y="235635"/>
                  </a:lnTo>
                  <a:lnTo>
                    <a:pt x="174311" y="283340"/>
                  </a:lnTo>
                  <a:lnTo>
                    <a:pt x="210743" y="339361"/>
                  </a:lnTo>
                  <a:lnTo>
                    <a:pt x="229482" y="386585"/>
                  </a:lnTo>
                  <a:lnTo>
                    <a:pt x="235564" y="412429"/>
                  </a:lnTo>
                  <a:lnTo>
                    <a:pt x="232449" y="417031"/>
                  </a:lnTo>
                  <a:lnTo>
                    <a:pt x="218404" y="422144"/>
                  </a:lnTo>
                  <a:lnTo>
                    <a:pt x="170191" y="424104"/>
                  </a:lnTo>
                  <a:lnTo>
                    <a:pt x="111373" y="409557"/>
                  </a:lnTo>
                  <a:lnTo>
                    <a:pt x="52182" y="384821"/>
                  </a:lnTo>
                  <a:lnTo>
                    <a:pt x="0" y="3547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9" name="SMARTInkShape-Group25"/>
          <p:cNvGrpSpPr/>
          <p:nvPr/>
        </p:nvGrpSpPr>
        <p:grpSpPr>
          <a:xfrm>
            <a:off x="5235492" y="4251022"/>
            <a:ext cx="1791875" cy="1940229"/>
            <a:chOff x="5235492" y="4251022"/>
            <a:chExt cx="1791875" cy="1940229"/>
          </a:xfrm>
        </p:grpSpPr>
        <p:sp>
          <p:nvSpPr>
            <p:cNvPr id="186" name="SMARTInkShape-164"/>
            <p:cNvSpPr/>
            <p:nvPr/>
          </p:nvSpPr>
          <p:spPr>
            <a:xfrm>
              <a:off x="5235492" y="4251022"/>
              <a:ext cx="265197" cy="463854"/>
            </a:xfrm>
            <a:custGeom>
              <a:avLst/>
              <a:gdLst/>
              <a:ahLst/>
              <a:cxnLst/>
              <a:rect l="0" t="0" r="0" b="0"/>
              <a:pathLst>
                <a:path w="265197" h="463854">
                  <a:moveTo>
                    <a:pt x="265196" y="11416"/>
                  </a:moveTo>
                  <a:lnTo>
                    <a:pt x="258875" y="5095"/>
                  </a:lnTo>
                  <a:lnTo>
                    <a:pt x="252244" y="1992"/>
                  </a:lnTo>
                  <a:lnTo>
                    <a:pt x="230887" y="0"/>
                  </a:lnTo>
                  <a:lnTo>
                    <a:pt x="212906" y="10311"/>
                  </a:lnTo>
                  <a:lnTo>
                    <a:pt x="158748" y="52280"/>
                  </a:lnTo>
                  <a:lnTo>
                    <a:pt x="108678" y="107343"/>
                  </a:lnTo>
                  <a:lnTo>
                    <a:pt x="63606" y="166286"/>
                  </a:lnTo>
                  <a:lnTo>
                    <a:pt x="31200" y="220160"/>
                  </a:lnTo>
                  <a:lnTo>
                    <a:pt x="8827" y="272253"/>
                  </a:lnTo>
                  <a:lnTo>
                    <a:pt x="0" y="296677"/>
                  </a:lnTo>
                  <a:lnTo>
                    <a:pt x="235" y="345380"/>
                  </a:lnTo>
                  <a:lnTo>
                    <a:pt x="21324" y="395383"/>
                  </a:lnTo>
                  <a:lnTo>
                    <a:pt x="46387" y="424751"/>
                  </a:lnTo>
                  <a:lnTo>
                    <a:pt x="83212" y="448152"/>
                  </a:lnTo>
                  <a:lnTo>
                    <a:pt x="133958" y="459201"/>
                  </a:lnTo>
                  <a:lnTo>
                    <a:pt x="217571" y="4638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SMARTInkShape-165"/>
            <p:cNvSpPr/>
            <p:nvPr/>
          </p:nvSpPr>
          <p:spPr>
            <a:xfrm>
              <a:off x="5323749" y="4491046"/>
              <a:ext cx="260283" cy="211924"/>
            </a:xfrm>
            <a:custGeom>
              <a:avLst/>
              <a:gdLst/>
              <a:ahLst/>
              <a:cxnLst/>
              <a:rect l="0" t="0" r="0" b="0"/>
              <a:pathLst>
                <a:path w="260283" h="211924">
                  <a:moveTo>
                    <a:pt x="10251" y="69048"/>
                  </a:moveTo>
                  <a:lnTo>
                    <a:pt x="0" y="69048"/>
                  </a:lnTo>
                  <a:lnTo>
                    <a:pt x="33115" y="65520"/>
                  </a:lnTo>
                  <a:lnTo>
                    <a:pt x="87822" y="46155"/>
                  </a:lnTo>
                  <a:lnTo>
                    <a:pt x="146470" y="22067"/>
                  </a:lnTo>
                  <a:lnTo>
                    <a:pt x="205757" y="5675"/>
                  </a:lnTo>
                  <a:lnTo>
                    <a:pt x="233690" y="0"/>
                  </a:lnTo>
                  <a:lnTo>
                    <a:pt x="245377" y="2200"/>
                  </a:lnTo>
                  <a:lnTo>
                    <a:pt x="250345" y="4639"/>
                  </a:lnTo>
                  <a:lnTo>
                    <a:pt x="253658" y="7588"/>
                  </a:lnTo>
                  <a:lnTo>
                    <a:pt x="257338" y="14392"/>
                  </a:lnTo>
                  <a:lnTo>
                    <a:pt x="260024" y="64200"/>
                  </a:lnTo>
                  <a:lnTo>
                    <a:pt x="260231" y="114343"/>
                  </a:lnTo>
                  <a:lnTo>
                    <a:pt x="260272" y="163838"/>
                  </a:lnTo>
                  <a:lnTo>
                    <a:pt x="260282" y="2119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166"/>
            <p:cNvSpPr/>
            <p:nvPr/>
          </p:nvSpPr>
          <p:spPr>
            <a:xfrm>
              <a:off x="5691188" y="4476750"/>
              <a:ext cx="71438" cy="200115"/>
            </a:xfrm>
            <a:custGeom>
              <a:avLst/>
              <a:gdLst/>
              <a:ahLst/>
              <a:cxnLst/>
              <a:rect l="0" t="0" r="0" b="0"/>
              <a:pathLst>
                <a:path w="71438" h="200115">
                  <a:moveTo>
                    <a:pt x="0" y="35719"/>
                  </a:moveTo>
                  <a:lnTo>
                    <a:pt x="0" y="94460"/>
                  </a:lnTo>
                  <a:lnTo>
                    <a:pt x="9423" y="153763"/>
                  </a:lnTo>
                  <a:lnTo>
                    <a:pt x="11863" y="200114"/>
                  </a:lnTo>
                  <a:lnTo>
                    <a:pt x="11906" y="141153"/>
                  </a:lnTo>
                  <a:lnTo>
                    <a:pt x="15433" y="101795"/>
                  </a:lnTo>
                  <a:lnTo>
                    <a:pt x="34798" y="52152"/>
                  </a:lnTo>
                  <a:lnTo>
                    <a:pt x="714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167"/>
            <p:cNvSpPr/>
            <p:nvPr/>
          </p:nvSpPr>
          <p:spPr>
            <a:xfrm>
              <a:off x="5834063" y="4454165"/>
              <a:ext cx="87231" cy="201180"/>
            </a:xfrm>
            <a:custGeom>
              <a:avLst/>
              <a:gdLst/>
              <a:ahLst/>
              <a:cxnLst/>
              <a:rect l="0" t="0" r="0" b="0"/>
              <a:pathLst>
                <a:path w="87231" h="201180">
                  <a:moveTo>
                    <a:pt x="0" y="105929"/>
                  </a:moveTo>
                  <a:lnTo>
                    <a:pt x="26823" y="105929"/>
                  </a:lnTo>
                  <a:lnTo>
                    <a:pt x="38820" y="98873"/>
                  </a:lnTo>
                  <a:lnTo>
                    <a:pt x="68081" y="72785"/>
                  </a:lnTo>
                  <a:lnTo>
                    <a:pt x="85142" y="43633"/>
                  </a:lnTo>
                  <a:lnTo>
                    <a:pt x="87230" y="21356"/>
                  </a:lnTo>
                  <a:lnTo>
                    <a:pt x="83747" y="3518"/>
                  </a:lnTo>
                  <a:lnTo>
                    <a:pt x="80967" y="613"/>
                  </a:lnTo>
                  <a:lnTo>
                    <a:pt x="77790" y="0"/>
                  </a:lnTo>
                  <a:lnTo>
                    <a:pt x="54358" y="11777"/>
                  </a:lnTo>
                  <a:lnTo>
                    <a:pt x="40475" y="31893"/>
                  </a:lnTo>
                  <a:lnTo>
                    <a:pt x="20783" y="87924"/>
                  </a:lnTo>
                  <a:lnTo>
                    <a:pt x="14537" y="121613"/>
                  </a:lnTo>
                  <a:lnTo>
                    <a:pt x="20130" y="143327"/>
                  </a:lnTo>
                  <a:lnTo>
                    <a:pt x="31436" y="163561"/>
                  </a:lnTo>
                  <a:lnTo>
                    <a:pt x="52676" y="182389"/>
                  </a:lnTo>
                  <a:lnTo>
                    <a:pt x="83343" y="2011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SMARTInkShape-168"/>
            <p:cNvSpPr/>
            <p:nvPr/>
          </p:nvSpPr>
          <p:spPr>
            <a:xfrm>
              <a:off x="6002286" y="4470429"/>
              <a:ext cx="129434" cy="491218"/>
            </a:xfrm>
            <a:custGeom>
              <a:avLst/>
              <a:gdLst/>
              <a:ahLst/>
              <a:cxnLst/>
              <a:rect l="0" t="0" r="0" b="0"/>
              <a:pathLst>
                <a:path w="129434" h="491218">
                  <a:moveTo>
                    <a:pt x="129433" y="6321"/>
                  </a:moveTo>
                  <a:lnTo>
                    <a:pt x="110422" y="4998"/>
                  </a:lnTo>
                  <a:lnTo>
                    <a:pt x="96289" y="0"/>
                  </a:lnTo>
                  <a:lnTo>
                    <a:pt x="81188" y="425"/>
                  </a:lnTo>
                  <a:lnTo>
                    <a:pt x="64334" y="6347"/>
                  </a:lnTo>
                  <a:lnTo>
                    <a:pt x="33856" y="25878"/>
                  </a:lnTo>
                  <a:lnTo>
                    <a:pt x="10127" y="53567"/>
                  </a:lnTo>
                  <a:lnTo>
                    <a:pt x="1920" y="71326"/>
                  </a:lnTo>
                  <a:lnTo>
                    <a:pt x="0" y="80632"/>
                  </a:lnTo>
                  <a:lnTo>
                    <a:pt x="811" y="83643"/>
                  </a:lnTo>
                  <a:lnTo>
                    <a:pt x="2674" y="85650"/>
                  </a:lnTo>
                  <a:lnTo>
                    <a:pt x="8273" y="87880"/>
                  </a:lnTo>
                  <a:lnTo>
                    <a:pt x="15171" y="88872"/>
                  </a:lnTo>
                  <a:lnTo>
                    <a:pt x="47244" y="76609"/>
                  </a:lnTo>
                  <a:lnTo>
                    <a:pt x="62478" y="70633"/>
                  </a:lnTo>
                  <a:lnTo>
                    <a:pt x="83283" y="65946"/>
                  </a:lnTo>
                  <a:lnTo>
                    <a:pt x="86760" y="63269"/>
                  </a:lnTo>
                  <a:lnTo>
                    <a:pt x="98661" y="49467"/>
                  </a:lnTo>
                  <a:lnTo>
                    <a:pt x="100980" y="48314"/>
                  </a:lnTo>
                  <a:lnTo>
                    <a:pt x="102527" y="48869"/>
                  </a:lnTo>
                  <a:lnTo>
                    <a:pt x="103558" y="50561"/>
                  </a:lnTo>
                  <a:lnTo>
                    <a:pt x="113682" y="97036"/>
                  </a:lnTo>
                  <a:lnTo>
                    <a:pt x="117710" y="152262"/>
                  </a:lnTo>
                  <a:lnTo>
                    <a:pt x="125371" y="201992"/>
                  </a:lnTo>
                  <a:lnTo>
                    <a:pt x="128630" y="258550"/>
                  </a:lnTo>
                  <a:lnTo>
                    <a:pt x="129195" y="304628"/>
                  </a:lnTo>
                  <a:lnTo>
                    <a:pt x="129385" y="361285"/>
                  </a:lnTo>
                  <a:lnTo>
                    <a:pt x="121241" y="410694"/>
                  </a:lnTo>
                  <a:lnTo>
                    <a:pt x="111695" y="464286"/>
                  </a:lnTo>
                  <a:lnTo>
                    <a:pt x="101265" y="477972"/>
                  </a:lnTo>
                  <a:lnTo>
                    <a:pt x="87810" y="487142"/>
                  </a:lnTo>
                  <a:lnTo>
                    <a:pt x="73010" y="491217"/>
                  </a:lnTo>
                  <a:lnTo>
                    <a:pt x="57613" y="489500"/>
                  </a:lnTo>
                  <a:lnTo>
                    <a:pt x="49803" y="487190"/>
                  </a:lnTo>
                  <a:lnTo>
                    <a:pt x="22277" y="4587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169"/>
            <p:cNvSpPr/>
            <p:nvPr/>
          </p:nvSpPr>
          <p:spPr>
            <a:xfrm>
              <a:off x="6233543" y="4464844"/>
              <a:ext cx="86283" cy="175316"/>
            </a:xfrm>
            <a:custGeom>
              <a:avLst/>
              <a:gdLst/>
              <a:ahLst/>
              <a:cxnLst/>
              <a:rect l="0" t="0" r="0" b="0"/>
              <a:pathLst>
                <a:path w="86283" h="175316">
                  <a:moveTo>
                    <a:pt x="41051" y="0"/>
                  </a:moveTo>
                  <a:lnTo>
                    <a:pt x="31546" y="10828"/>
                  </a:lnTo>
                  <a:lnTo>
                    <a:pt x="9163" y="54841"/>
                  </a:lnTo>
                  <a:lnTo>
                    <a:pt x="0" y="93272"/>
                  </a:lnTo>
                  <a:lnTo>
                    <a:pt x="4487" y="129060"/>
                  </a:lnTo>
                  <a:lnTo>
                    <a:pt x="14195" y="155685"/>
                  </a:lnTo>
                  <a:lnTo>
                    <a:pt x="21618" y="167530"/>
                  </a:lnTo>
                  <a:lnTo>
                    <a:pt x="26773" y="171218"/>
                  </a:lnTo>
                  <a:lnTo>
                    <a:pt x="39555" y="175315"/>
                  </a:lnTo>
                  <a:lnTo>
                    <a:pt x="45346" y="175085"/>
                  </a:lnTo>
                  <a:lnTo>
                    <a:pt x="55307" y="171302"/>
                  </a:lnTo>
                  <a:lnTo>
                    <a:pt x="68353" y="161734"/>
                  </a:lnTo>
                  <a:lnTo>
                    <a:pt x="80596" y="137879"/>
                  </a:lnTo>
                  <a:lnTo>
                    <a:pt x="86282" y="99355"/>
                  </a:lnTo>
                  <a:lnTo>
                    <a:pt x="81646" y="67068"/>
                  </a:lnTo>
                  <a:lnTo>
                    <a:pt x="64863" y="119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170"/>
            <p:cNvSpPr/>
            <p:nvPr/>
          </p:nvSpPr>
          <p:spPr>
            <a:xfrm>
              <a:off x="6357938" y="4446049"/>
              <a:ext cx="214313" cy="197133"/>
            </a:xfrm>
            <a:custGeom>
              <a:avLst/>
              <a:gdLst/>
              <a:ahLst/>
              <a:cxnLst/>
              <a:rect l="0" t="0" r="0" b="0"/>
              <a:pathLst>
                <a:path w="214313" h="197133">
                  <a:moveTo>
                    <a:pt x="0" y="42607"/>
                  </a:moveTo>
                  <a:lnTo>
                    <a:pt x="0" y="52859"/>
                  </a:lnTo>
                  <a:lnTo>
                    <a:pt x="25903" y="102574"/>
                  </a:lnTo>
                  <a:lnTo>
                    <a:pt x="52946" y="152221"/>
                  </a:lnTo>
                  <a:lnTo>
                    <a:pt x="59274" y="194281"/>
                  </a:lnTo>
                  <a:lnTo>
                    <a:pt x="59359" y="193994"/>
                  </a:lnTo>
                  <a:lnTo>
                    <a:pt x="59525" y="140107"/>
                  </a:lnTo>
                  <a:lnTo>
                    <a:pt x="59530" y="84518"/>
                  </a:lnTo>
                  <a:lnTo>
                    <a:pt x="63058" y="47970"/>
                  </a:lnTo>
                  <a:lnTo>
                    <a:pt x="70359" y="29116"/>
                  </a:lnTo>
                  <a:lnTo>
                    <a:pt x="82423" y="11917"/>
                  </a:lnTo>
                  <a:lnTo>
                    <a:pt x="96604" y="2509"/>
                  </a:lnTo>
                  <a:lnTo>
                    <a:pt x="104090" y="0"/>
                  </a:lnTo>
                  <a:lnTo>
                    <a:pt x="119463" y="740"/>
                  </a:lnTo>
                  <a:lnTo>
                    <a:pt x="133792" y="5479"/>
                  </a:lnTo>
                  <a:lnTo>
                    <a:pt x="144571" y="11994"/>
                  </a:lnTo>
                  <a:lnTo>
                    <a:pt x="158076" y="35742"/>
                  </a:lnTo>
                  <a:lnTo>
                    <a:pt x="159332" y="56754"/>
                  </a:lnTo>
                  <a:lnTo>
                    <a:pt x="154158" y="79322"/>
                  </a:lnTo>
                  <a:lnTo>
                    <a:pt x="143038" y="102581"/>
                  </a:lnTo>
                  <a:lnTo>
                    <a:pt x="88438" y="157017"/>
                  </a:lnTo>
                  <a:lnTo>
                    <a:pt x="69272" y="177195"/>
                  </a:lnTo>
                  <a:lnTo>
                    <a:pt x="60814" y="194468"/>
                  </a:lnTo>
                  <a:lnTo>
                    <a:pt x="63032" y="195441"/>
                  </a:lnTo>
                  <a:lnTo>
                    <a:pt x="105428" y="197132"/>
                  </a:lnTo>
                  <a:lnTo>
                    <a:pt x="157036" y="187931"/>
                  </a:lnTo>
                  <a:lnTo>
                    <a:pt x="214312" y="1735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SMARTInkShape-171"/>
            <p:cNvSpPr/>
            <p:nvPr/>
          </p:nvSpPr>
          <p:spPr>
            <a:xfrm>
              <a:off x="6601648" y="4524375"/>
              <a:ext cx="137291" cy="106086"/>
            </a:xfrm>
            <a:custGeom>
              <a:avLst/>
              <a:gdLst/>
              <a:ahLst/>
              <a:cxnLst/>
              <a:rect l="0" t="0" r="0" b="0"/>
              <a:pathLst>
                <a:path w="137291" h="106086">
                  <a:moveTo>
                    <a:pt x="6321" y="0"/>
                  </a:moveTo>
                  <a:lnTo>
                    <a:pt x="6321" y="6321"/>
                  </a:lnTo>
                  <a:lnTo>
                    <a:pt x="2793" y="12952"/>
                  </a:lnTo>
                  <a:lnTo>
                    <a:pt x="0" y="16572"/>
                  </a:lnTo>
                  <a:lnTo>
                    <a:pt x="425" y="31178"/>
                  </a:lnTo>
                  <a:lnTo>
                    <a:pt x="6346" y="50898"/>
                  </a:lnTo>
                  <a:lnTo>
                    <a:pt x="24555" y="81668"/>
                  </a:lnTo>
                  <a:lnTo>
                    <a:pt x="45385" y="99016"/>
                  </a:lnTo>
                  <a:lnTo>
                    <a:pt x="55874" y="103539"/>
                  </a:lnTo>
                  <a:lnTo>
                    <a:pt x="81857" y="106085"/>
                  </a:lnTo>
                  <a:lnTo>
                    <a:pt x="137290" y="833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SMARTInkShape-172"/>
            <p:cNvSpPr/>
            <p:nvPr/>
          </p:nvSpPr>
          <p:spPr>
            <a:xfrm>
              <a:off x="6715125" y="4429125"/>
              <a:ext cx="47626" cy="464345"/>
            </a:xfrm>
            <a:custGeom>
              <a:avLst/>
              <a:gdLst/>
              <a:ahLst/>
              <a:cxnLst/>
              <a:rect l="0" t="0" r="0" b="0"/>
              <a:pathLst>
                <a:path w="47626" h="464345">
                  <a:moveTo>
                    <a:pt x="47625" y="0"/>
                  </a:moveTo>
                  <a:lnTo>
                    <a:pt x="47625" y="6321"/>
                  </a:lnTo>
                  <a:lnTo>
                    <a:pt x="35499" y="56165"/>
                  </a:lnTo>
                  <a:lnTo>
                    <a:pt x="27863" y="105424"/>
                  </a:lnTo>
                  <a:lnTo>
                    <a:pt x="25612" y="147397"/>
                  </a:lnTo>
                  <a:lnTo>
                    <a:pt x="24346" y="203011"/>
                  </a:lnTo>
                  <a:lnTo>
                    <a:pt x="23918" y="262351"/>
                  </a:lnTo>
                  <a:lnTo>
                    <a:pt x="22521" y="313360"/>
                  </a:lnTo>
                  <a:lnTo>
                    <a:pt x="14395" y="371020"/>
                  </a:lnTo>
                  <a:lnTo>
                    <a:pt x="12398" y="426654"/>
                  </a:lnTo>
                  <a:lnTo>
                    <a:pt x="0" y="4643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SMARTInkShape-173"/>
            <p:cNvSpPr/>
            <p:nvPr/>
          </p:nvSpPr>
          <p:spPr>
            <a:xfrm>
              <a:off x="5361162" y="5044563"/>
              <a:ext cx="175245" cy="507592"/>
            </a:xfrm>
            <a:custGeom>
              <a:avLst/>
              <a:gdLst/>
              <a:ahLst/>
              <a:cxnLst/>
              <a:rect l="0" t="0" r="0" b="0"/>
              <a:pathLst>
                <a:path w="175245" h="507592">
                  <a:moveTo>
                    <a:pt x="175244" y="87031"/>
                  </a:moveTo>
                  <a:lnTo>
                    <a:pt x="168924" y="80710"/>
                  </a:lnTo>
                  <a:lnTo>
                    <a:pt x="165820" y="74079"/>
                  </a:lnTo>
                  <a:lnTo>
                    <a:pt x="164993" y="70459"/>
                  </a:lnTo>
                  <a:lnTo>
                    <a:pt x="151187" y="46402"/>
                  </a:lnTo>
                  <a:lnTo>
                    <a:pt x="114636" y="13546"/>
                  </a:lnTo>
                  <a:lnTo>
                    <a:pt x="97154" y="2336"/>
                  </a:lnTo>
                  <a:lnTo>
                    <a:pt x="73510" y="0"/>
                  </a:lnTo>
                  <a:lnTo>
                    <a:pt x="37503" y="6123"/>
                  </a:lnTo>
                  <a:lnTo>
                    <a:pt x="13606" y="16315"/>
                  </a:lnTo>
                  <a:lnTo>
                    <a:pt x="7954" y="20043"/>
                  </a:lnTo>
                  <a:lnTo>
                    <a:pt x="4186" y="26497"/>
                  </a:lnTo>
                  <a:lnTo>
                    <a:pt x="0" y="44252"/>
                  </a:lnTo>
                  <a:lnTo>
                    <a:pt x="10284" y="82881"/>
                  </a:lnTo>
                  <a:lnTo>
                    <a:pt x="38786" y="136482"/>
                  </a:lnTo>
                  <a:lnTo>
                    <a:pt x="68666" y="186497"/>
                  </a:lnTo>
                  <a:lnTo>
                    <a:pt x="99609" y="240293"/>
                  </a:lnTo>
                  <a:lnTo>
                    <a:pt x="118853" y="289137"/>
                  </a:lnTo>
                  <a:lnTo>
                    <a:pt x="134070" y="337003"/>
                  </a:lnTo>
                  <a:lnTo>
                    <a:pt x="138448" y="391732"/>
                  </a:lnTo>
                  <a:lnTo>
                    <a:pt x="135678" y="442778"/>
                  </a:lnTo>
                  <a:lnTo>
                    <a:pt x="126479" y="480833"/>
                  </a:lnTo>
                  <a:lnTo>
                    <a:pt x="122890" y="488472"/>
                  </a:lnTo>
                  <a:lnTo>
                    <a:pt x="111847" y="500488"/>
                  </a:lnTo>
                  <a:lnTo>
                    <a:pt x="105199" y="505544"/>
                  </a:lnTo>
                  <a:lnTo>
                    <a:pt x="96797" y="507591"/>
                  </a:lnTo>
                  <a:lnTo>
                    <a:pt x="76879" y="506339"/>
                  </a:lnTo>
                  <a:lnTo>
                    <a:pt x="61853" y="501372"/>
                  </a:lnTo>
                  <a:lnTo>
                    <a:pt x="20463" y="4680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174"/>
            <p:cNvSpPr/>
            <p:nvPr/>
          </p:nvSpPr>
          <p:spPr>
            <a:xfrm>
              <a:off x="5607844" y="5158662"/>
              <a:ext cx="250032" cy="353933"/>
            </a:xfrm>
            <a:custGeom>
              <a:avLst/>
              <a:gdLst/>
              <a:ahLst/>
              <a:cxnLst/>
              <a:rect l="0" t="0" r="0" b="0"/>
              <a:pathLst>
                <a:path w="250032" h="353933">
                  <a:moveTo>
                    <a:pt x="0" y="80088"/>
                  </a:moveTo>
                  <a:lnTo>
                    <a:pt x="1323" y="92239"/>
                  </a:lnTo>
                  <a:lnTo>
                    <a:pt x="16572" y="141220"/>
                  </a:lnTo>
                  <a:lnTo>
                    <a:pt x="32283" y="199361"/>
                  </a:lnTo>
                  <a:lnTo>
                    <a:pt x="43448" y="257386"/>
                  </a:lnTo>
                  <a:lnTo>
                    <a:pt x="48581" y="314027"/>
                  </a:lnTo>
                  <a:lnTo>
                    <a:pt x="50908" y="316746"/>
                  </a:lnTo>
                  <a:lnTo>
                    <a:pt x="53783" y="317235"/>
                  </a:lnTo>
                  <a:lnTo>
                    <a:pt x="56977" y="300139"/>
                  </a:lnTo>
                  <a:lnTo>
                    <a:pt x="59026" y="247909"/>
                  </a:lnTo>
                  <a:lnTo>
                    <a:pt x="67613" y="189869"/>
                  </a:lnTo>
                  <a:lnTo>
                    <a:pt x="71627" y="140544"/>
                  </a:lnTo>
                  <a:lnTo>
                    <a:pt x="79284" y="82126"/>
                  </a:lnTo>
                  <a:lnTo>
                    <a:pt x="84786" y="45708"/>
                  </a:lnTo>
                  <a:lnTo>
                    <a:pt x="105481" y="13226"/>
                  </a:lnTo>
                  <a:lnTo>
                    <a:pt x="116379" y="0"/>
                  </a:lnTo>
                  <a:lnTo>
                    <a:pt x="124926" y="5247"/>
                  </a:lnTo>
                  <a:lnTo>
                    <a:pt x="130909" y="10350"/>
                  </a:lnTo>
                  <a:lnTo>
                    <a:pt x="145650" y="36494"/>
                  </a:lnTo>
                  <a:lnTo>
                    <a:pt x="166530" y="88998"/>
                  </a:lnTo>
                  <a:lnTo>
                    <a:pt x="173232" y="107860"/>
                  </a:lnTo>
                  <a:lnTo>
                    <a:pt x="184590" y="159363"/>
                  </a:lnTo>
                  <a:lnTo>
                    <a:pt x="204183" y="213379"/>
                  </a:lnTo>
                  <a:lnTo>
                    <a:pt x="228187" y="271929"/>
                  </a:lnTo>
                  <a:lnTo>
                    <a:pt x="250031" y="3539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175"/>
            <p:cNvSpPr/>
            <p:nvPr/>
          </p:nvSpPr>
          <p:spPr>
            <a:xfrm>
              <a:off x="5655469" y="5310188"/>
              <a:ext cx="142876" cy="35719"/>
            </a:xfrm>
            <a:custGeom>
              <a:avLst/>
              <a:gdLst/>
              <a:ahLst/>
              <a:cxnLst/>
              <a:rect l="0" t="0" r="0" b="0"/>
              <a:pathLst>
                <a:path w="142876" h="35719">
                  <a:moveTo>
                    <a:pt x="0" y="35718"/>
                  </a:moveTo>
                  <a:lnTo>
                    <a:pt x="19011" y="27536"/>
                  </a:lnTo>
                  <a:lnTo>
                    <a:pt x="68616" y="17981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176"/>
            <p:cNvSpPr/>
            <p:nvPr/>
          </p:nvSpPr>
          <p:spPr>
            <a:xfrm>
              <a:off x="5905500" y="5183260"/>
              <a:ext cx="261939" cy="308810"/>
            </a:xfrm>
            <a:custGeom>
              <a:avLst/>
              <a:gdLst/>
              <a:ahLst/>
              <a:cxnLst/>
              <a:rect l="0" t="0" r="0" b="0"/>
              <a:pathLst>
                <a:path w="261939" h="308810">
                  <a:moveTo>
                    <a:pt x="0" y="67396"/>
                  </a:moveTo>
                  <a:lnTo>
                    <a:pt x="1323" y="98533"/>
                  </a:lnTo>
                  <a:lnTo>
                    <a:pt x="9424" y="150864"/>
                  </a:lnTo>
                  <a:lnTo>
                    <a:pt x="11171" y="199725"/>
                  </a:lnTo>
                  <a:lnTo>
                    <a:pt x="18081" y="252579"/>
                  </a:lnTo>
                  <a:lnTo>
                    <a:pt x="23589" y="308809"/>
                  </a:lnTo>
                  <a:lnTo>
                    <a:pt x="23799" y="253608"/>
                  </a:lnTo>
                  <a:lnTo>
                    <a:pt x="23810" y="195901"/>
                  </a:lnTo>
                  <a:lnTo>
                    <a:pt x="23811" y="156259"/>
                  </a:lnTo>
                  <a:lnTo>
                    <a:pt x="23812" y="115711"/>
                  </a:lnTo>
                  <a:lnTo>
                    <a:pt x="23813" y="61065"/>
                  </a:lnTo>
                  <a:lnTo>
                    <a:pt x="27340" y="47825"/>
                  </a:lnTo>
                  <a:lnTo>
                    <a:pt x="30133" y="42443"/>
                  </a:lnTo>
                  <a:lnTo>
                    <a:pt x="33318" y="40177"/>
                  </a:lnTo>
                  <a:lnTo>
                    <a:pt x="36764" y="39990"/>
                  </a:lnTo>
                  <a:lnTo>
                    <a:pt x="40384" y="41188"/>
                  </a:lnTo>
                  <a:lnTo>
                    <a:pt x="42798" y="43309"/>
                  </a:lnTo>
                  <a:lnTo>
                    <a:pt x="69718" y="97043"/>
                  </a:lnTo>
                  <a:lnTo>
                    <a:pt x="91055" y="153664"/>
                  </a:lnTo>
                  <a:lnTo>
                    <a:pt x="113751" y="210283"/>
                  </a:lnTo>
                  <a:lnTo>
                    <a:pt x="116701" y="216891"/>
                  </a:lnTo>
                  <a:lnTo>
                    <a:pt x="118811" y="217330"/>
                  </a:lnTo>
                  <a:lnTo>
                    <a:pt x="124684" y="214290"/>
                  </a:lnTo>
                  <a:lnTo>
                    <a:pt x="126779" y="210305"/>
                  </a:lnTo>
                  <a:lnTo>
                    <a:pt x="130142" y="177842"/>
                  </a:lnTo>
                  <a:lnTo>
                    <a:pt x="130805" y="127577"/>
                  </a:lnTo>
                  <a:lnTo>
                    <a:pt x="137241" y="78760"/>
                  </a:lnTo>
                  <a:lnTo>
                    <a:pt x="151268" y="24662"/>
                  </a:lnTo>
                  <a:lnTo>
                    <a:pt x="158952" y="9597"/>
                  </a:lnTo>
                  <a:lnTo>
                    <a:pt x="166777" y="2020"/>
                  </a:lnTo>
                  <a:lnTo>
                    <a:pt x="170716" y="0"/>
                  </a:lnTo>
                  <a:lnTo>
                    <a:pt x="174665" y="2622"/>
                  </a:lnTo>
                  <a:lnTo>
                    <a:pt x="186543" y="25273"/>
                  </a:lnTo>
                  <a:lnTo>
                    <a:pt x="206377" y="73706"/>
                  </a:lnTo>
                  <a:lnTo>
                    <a:pt x="222250" y="127096"/>
                  </a:lnTo>
                  <a:lnTo>
                    <a:pt x="232833" y="176954"/>
                  </a:lnTo>
                  <a:lnTo>
                    <a:pt x="243749" y="228341"/>
                  </a:lnTo>
                  <a:lnTo>
                    <a:pt x="261938" y="2698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177"/>
            <p:cNvSpPr/>
            <p:nvPr/>
          </p:nvSpPr>
          <p:spPr>
            <a:xfrm>
              <a:off x="6238875" y="5147862"/>
              <a:ext cx="121837" cy="339848"/>
            </a:xfrm>
            <a:custGeom>
              <a:avLst/>
              <a:gdLst/>
              <a:ahLst/>
              <a:cxnLst/>
              <a:rect l="0" t="0" r="0" b="0"/>
              <a:pathLst>
                <a:path w="121837" h="339848">
                  <a:moveTo>
                    <a:pt x="11906" y="138513"/>
                  </a:moveTo>
                  <a:lnTo>
                    <a:pt x="18227" y="144834"/>
                  </a:lnTo>
                  <a:lnTo>
                    <a:pt x="26605" y="195594"/>
                  </a:lnTo>
                  <a:lnTo>
                    <a:pt x="36546" y="248471"/>
                  </a:lnTo>
                  <a:lnTo>
                    <a:pt x="45437" y="306636"/>
                  </a:lnTo>
                  <a:lnTo>
                    <a:pt x="50181" y="322596"/>
                  </a:lnTo>
                  <a:lnTo>
                    <a:pt x="58984" y="339847"/>
                  </a:lnTo>
                  <a:lnTo>
                    <a:pt x="58100" y="312192"/>
                  </a:lnTo>
                  <a:lnTo>
                    <a:pt x="49266" y="263249"/>
                  </a:lnTo>
                  <a:lnTo>
                    <a:pt x="38443" y="207151"/>
                  </a:lnTo>
                  <a:lnTo>
                    <a:pt x="31197" y="161964"/>
                  </a:lnTo>
                  <a:lnTo>
                    <a:pt x="27095" y="114539"/>
                  </a:lnTo>
                  <a:lnTo>
                    <a:pt x="27917" y="70973"/>
                  </a:lnTo>
                  <a:lnTo>
                    <a:pt x="42949" y="17722"/>
                  </a:lnTo>
                  <a:lnTo>
                    <a:pt x="44507" y="10360"/>
                  </a:lnTo>
                  <a:lnTo>
                    <a:pt x="49515" y="5453"/>
                  </a:lnTo>
                  <a:lnTo>
                    <a:pt x="65663" y="0"/>
                  </a:lnTo>
                  <a:lnTo>
                    <a:pt x="82541" y="1104"/>
                  </a:lnTo>
                  <a:lnTo>
                    <a:pt x="96216" y="6006"/>
                  </a:lnTo>
                  <a:lnTo>
                    <a:pt x="99863" y="9164"/>
                  </a:lnTo>
                  <a:lnTo>
                    <a:pt x="118357" y="36381"/>
                  </a:lnTo>
                  <a:lnTo>
                    <a:pt x="121836" y="60930"/>
                  </a:lnTo>
                  <a:lnTo>
                    <a:pt x="113290" y="113487"/>
                  </a:lnTo>
                  <a:lnTo>
                    <a:pt x="102826" y="130918"/>
                  </a:lnTo>
                  <a:lnTo>
                    <a:pt x="58716" y="165538"/>
                  </a:lnTo>
                  <a:lnTo>
                    <a:pt x="0" y="1861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SMARTInkShape-178"/>
            <p:cNvSpPr/>
            <p:nvPr/>
          </p:nvSpPr>
          <p:spPr>
            <a:xfrm>
              <a:off x="6419951" y="5143500"/>
              <a:ext cx="113847" cy="333376"/>
            </a:xfrm>
            <a:custGeom>
              <a:avLst/>
              <a:gdLst/>
              <a:ahLst/>
              <a:cxnLst/>
              <a:rect l="0" t="0" r="0" b="0"/>
              <a:pathLst>
                <a:path w="113847" h="333376">
                  <a:moveTo>
                    <a:pt x="68955" y="0"/>
                  </a:moveTo>
                  <a:lnTo>
                    <a:pt x="51218" y="0"/>
                  </a:lnTo>
                  <a:lnTo>
                    <a:pt x="34302" y="12641"/>
                  </a:lnTo>
                  <a:lnTo>
                    <a:pt x="5897" y="49654"/>
                  </a:lnTo>
                  <a:lnTo>
                    <a:pt x="1242" y="65725"/>
                  </a:lnTo>
                  <a:lnTo>
                    <a:pt x="0" y="75566"/>
                  </a:lnTo>
                  <a:lnTo>
                    <a:pt x="5677" y="93558"/>
                  </a:lnTo>
                  <a:lnTo>
                    <a:pt x="18342" y="110373"/>
                  </a:lnTo>
                  <a:lnTo>
                    <a:pt x="70130" y="157034"/>
                  </a:lnTo>
                  <a:lnTo>
                    <a:pt x="97802" y="186486"/>
                  </a:lnTo>
                  <a:lnTo>
                    <a:pt x="112480" y="220723"/>
                  </a:lnTo>
                  <a:lnTo>
                    <a:pt x="113846" y="226523"/>
                  </a:lnTo>
                  <a:lnTo>
                    <a:pt x="109449" y="253649"/>
                  </a:lnTo>
                  <a:lnTo>
                    <a:pt x="99769" y="274181"/>
                  </a:lnTo>
                  <a:lnTo>
                    <a:pt x="43667" y="317878"/>
                  </a:lnTo>
                  <a:lnTo>
                    <a:pt x="9424" y="333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SMARTInkShape-179"/>
            <p:cNvSpPr/>
            <p:nvPr/>
          </p:nvSpPr>
          <p:spPr>
            <a:xfrm>
              <a:off x="6598955" y="5143500"/>
              <a:ext cx="148731" cy="271051"/>
            </a:xfrm>
            <a:custGeom>
              <a:avLst/>
              <a:gdLst/>
              <a:ahLst/>
              <a:cxnLst/>
              <a:rect l="0" t="0" r="0" b="0"/>
              <a:pathLst>
                <a:path w="148731" h="271051">
                  <a:moveTo>
                    <a:pt x="92358" y="35719"/>
                  </a:moveTo>
                  <a:lnTo>
                    <a:pt x="79716" y="42039"/>
                  </a:lnTo>
                  <a:lnTo>
                    <a:pt x="53064" y="73715"/>
                  </a:lnTo>
                  <a:lnTo>
                    <a:pt x="17089" y="131065"/>
                  </a:lnTo>
                  <a:lnTo>
                    <a:pt x="6870" y="149092"/>
                  </a:lnTo>
                  <a:lnTo>
                    <a:pt x="0" y="186757"/>
                  </a:lnTo>
                  <a:lnTo>
                    <a:pt x="5449" y="212649"/>
                  </a:lnTo>
                  <a:lnTo>
                    <a:pt x="24185" y="248967"/>
                  </a:lnTo>
                  <a:lnTo>
                    <a:pt x="39568" y="259700"/>
                  </a:lnTo>
                  <a:lnTo>
                    <a:pt x="69142" y="271050"/>
                  </a:lnTo>
                  <a:lnTo>
                    <a:pt x="96063" y="266695"/>
                  </a:lnTo>
                  <a:lnTo>
                    <a:pt x="114289" y="253469"/>
                  </a:lnTo>
                  <a:lnTo>
                    <a:pt x="122853" y="244386"/>
                  </a:lnTo>
                  <a:lnTo>
                    <a:pt x="141227" y="199999"/>
                  </a:lnTo>
                  <a:lnTo>
                    <a:pt x="148730" y="163916"/>
                  </a:lnTo>
                  <a:lnTo>
                    <a:pt x="144632" y="117507"/>
                  </a:lnTo>
                  <a:lnTo>
                    <a:pt x="128719" y="74504"/>
                  </a:lnTo>
                  <a:lnTo>
                    <a:pt x="8045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180"/>
            <p:cNvSpPr/>
            <p:nvPr/>
          </p:nvSpPr>
          <p:spPr>
            <a:xfrm>
              <a:off x="6798469" y="5135508"/>
              <a:ext cx="228898" cy="305649"/>
            </a:xfrm>
            <a:custGeom>
              <a:avLst/>
              <a:gdLst/>
              <a:ahLst/>
              <a:cxnLst/>
              <a:rect l="0" t="0" r="0" b="0"/>
              <a:pathLst>
                <a:path w="228898" h="305649">
                  <a:moveTo>
                    <a:pt x="0" y="31805"/>
                  </a:moveTo>
                  <a:lnTo>
                    <a:pt x="6320" y="38125"/>
                  </a:lnTo>
                  <a:lnTo>
                    <a:pt x="9424" y="44756"/>
                  </a:lnTo>
                  <a:lnTo>
                    <a:pt x="19762" y="92209"/>
                  </a:lnTo>
                  <a:lnTo>
                    <a:pt x="22612" y="137749"/>
                  </a:lnTo>
                  <a:lnTo>
                    <a:pt x="23456" y="187256"/>
                  </a:lnTo>
                  <a:lnTo>
                    <a:pt x="22384" y="213978"/>
                  </a:lnTo>
                  <a:lnTo>
                    <a:pt x="13001" y="249807"/>
                  </a:lnTo>
                  <a:lnTo>
                    <a:pt x="12635" y="249900"/>
                  </a:lnTo>
                  <a:lnTo>
                    <a:pt x="12050" y="240544"/>
                  </a:lnTo>
                  <a:lnTo>
                    <a:pt x="22170" y="181120"/>
                  </a:lnTo>
                  <a:lnTo>
                    <a:pt x="33019" y="126335"/>
                  </a:lnTo>
                  <a:lnTo>
                    <a:pt x="33919" y="114668"/>
                  </a:lnTo>
                  <a:lnTo>
                    <a:pt x="62556" y="59246"/>
                  </a:lnTo>
                  <a:lnTo>
                    <a:pt x="96742" y="9205"/>
                  </a:lnTo>
                  <a:lnTo>
                    <a:pt x="113111" y="1916"/>
                  </a:lnTo>
                  <a:lnTo>
                    <a:pt x="132292" y="0"/>
                  </a:lnTo>
                  <a:lnTo>
                    <a:pt x="149636" y="3558"/>
                  </a:lnTo>
                  <a:lnTo>
                    <a:pt x="162637" y="13077"/>
                  </a:lnTo>
                  <a:lnTo>
                    <a:pt x="188083" y="53388"/>
                  </a:lnTo>
                  <a:lnTo>
                    <a:pt x="207759" y="109661"/>
                  </a:lnTo>
                  <a:lnTo>
                    <a:pt x="219769" y="163880"/>
                  </a:lnTo>
                  <a:lnTo>
                    <a:pt x="228897" y="216554"/>
                  </a:lnTo>
                  <a:lnTo>
                    <a:pt x="226219" y="3056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181"/>
            <p:cNvSpPr/>
            <p:nvPr/>
          </p:nvSpPr>
          <p:spPr>
            <a:xfrm>
              <a:off x="5655469" y="5762625"/>
              <a:ext cx="59532" cy="416720"/>
            </a:xfrm>
            <a:custGeom>
              <a:avLst/>
              <a:gdLst/>
              <a:ahLst/>
              <a:cxnLst/>
              <a:rect l="0" t="0" r="0" b="0"/>
              <a:pathLst>
                <a:path w="59532" h="416720">
                  <a:moveTo>
                    <a:pt x="0" y="0"/>
                  </a:moveTo>
                  <a:lnTo>
                    <a:pt x="1323" y="54842"/>
                  </a:lnTo>
                  <a:lnTo>
                    <a:pt x="12951" y="105838"/>
                  </a:lnTo>
                  <a:lnTo>
                    <a:pt x="24122" y="153067"/>
                  </a:lnTo>
                  <a:lnTo>
                    <a:pt x="31887" y="196353"/>
                  </a:lnTo>
                  <a:lnTo>
                    <a:pt x="39748" y="246459"/>
                  </a:lnTo>
                  <a:lnTo>
                    <a:pt x="44124" y="292541"/>
                  </a:lnTo>
                  <a:lnTo>
                    <a:pt x="47392" y="333748"/>
                  </a:lnTo>
                  <a:lnTo>
                    <a:pt x="59531" y="4167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182"/>
            <p:cNvSpPr/>
            <p:nvPr/>
          </p:nvSpPr>
          <p:spPr>
            <a:xfrm>
              <a:off x="5610270" y="5621270"/>
              <a:ext cx="172721" cy="323743"/>
            </a:xfrm>
            <a:custGeom>
              <a:avLst/>
              <a:gdLst/>
              <a:ahLst/>
              <a:cxnLst/>
              <a:rect l="0" t="0" r="0" b="0"/>
              <a:pathLst>
                <a:path w="172721" h="323743">
                  <a:moveTo>
                    <a:pt x="9480" y="248511"/>
                  </a:moveTo>
                  <a:lnTo>
                    <a:pt x="1298" y="191530"/>
                  </a:lnTo>
                  <a:lnTo>
                    <a:pt x="0" y="159162"/>
                  </a:lnTo>
                  <a:lnTo>
                    <a:pt x="7406" y="110765"/>
                  </a:lnTo>
                  <a:lnTo>
                    <a:pt x="19302" y="64970"/>
                  </a:lnTo>
                  <a:lnTo>
                    <a:pt x="31925" y="43024"/>
                  </a:lnTo>
                  <a:lnTo>
                    <a:pt x="60227" y="15794"/>
                  </a:lnTo>
                  <a:lnTo>
                    <a:pt x="82305" y="6176"/>
                  </a:lnTo>
                  <a:lnTo>
                    <a:pt x="116175" y="0"/>
                  </a:lnTo>
                  <a:lnTo>
                    <a:pt x="133629" y="9739"/>
                  </a:lnTo>
                  <a:lnTo>
                    <a:pt x="151970" y="27296"/>
                  </a:lnTo>
                  <a:lnTo>
                    <a:pt x="164532" y="48329"/>
                  </a:lnTo>
                  <a:lnTo>
                    <a:pt x="172720" y="95124"/>
                  </a:lnTo>
                  <a:lnTo>
                    <a:pt x="162505" y="150882"/>
                  </a:lnTo>
                  <a:lnTo>
                    <a:pt x="143532" y="208648"/>
                  </a:lnTo>
                  <a:lnTo>
                    <a:pt x="108517" y="263674"/>
                  </a:lnTo>
                  <a:lnTo>
                    <a:pt x="76570" y="295996"/>
                  </a:lnTo>
                  <a:lnTo>
                    <a:pt x="38754" y="321538"/>
                  </a:lnTo>
                  <a:lnTo>
                    <a:pt x="32965" y="323654"/>
                  </a:lnTo>
                  <a:lnTo>
                    <a:pt x="29106" y="323742"/>
                  </a:lnTo>
                  <a:lnTo>
                    <a:pt x="26532" y="322478"/>
                  </a:lnTo>
                  <a:lnTo>
                    <a:pt x="24817" y="320312"/>
                  </a:lnTo>
                  <a:lnTo>
                    <a:pt x="21386" y="3080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183"/>
            <p:cNvSpPr/>
            <p:nvPr/>
          </p:nvSpPr>
          <p:spPr>
            <a:xfrm>
              <a:off x="5774531" y="5830120"/>
              <a:ext cx="190501" cy="275970"/>
            </a:xfrm>
            <a:custGeom>
              <a:avLst/>
              <a:gdLst/>
              <a:ahLst/>
              <a:cxnLst/>
              <a:rect l="0" t="0" r="0" b="0"/>
              <a:pathLst>
                <a:path w="190501" h="275970">
                  <a:moveTo>
                    <a:pt x="0" y="99193"/>
                  </a:moveTo>
                  <a:lnTo>
                    <a:pt x="0" y="126016"/>
                  </a:lnTo>
                  <a:lnTo>
                    <a:pt x="3528" y="134486"/>
                  </a:lnTo>
                  <a:lnTo>
                    <a:pt x="6321" y="138596"/>
                  </a:lnTo>
                  <a:lnTo>
                    <a:pt x="10829" y="141336"/>
                  </a:lnTo>
                  <a:lnTo>
                    <a:pt x="22893" y="144382"/>
                  </a:lnTo>
                  <a:lnTo>
                    <a:pt x="37074" y="142207"/>
                  </a:lnTo>
                  <a:lnTo>
                    <a:pt x="52196" y="135508"/>
                  </a:lnTo>
                  <a:lnTo>
                    <a:pt x="107454" y="85074"/>
                  </a:lnTo>
                  <a:lnTo>
                    <a:pt x="135095" y="46279"/>
                  </a:lnTo>
                  <a:lnTo>
                    <a:pt x="147659" y="18773"/>
                  </a:lnTo>
                  <a:lnTo>
                    <a:pt x="148711" y="12506"/>
                  </a:lnTo>
                  <a:lnTo>
                    <a:pt x="146351" y="2016"/>
                  </a:lnTo>
                  <a:lnTo>
                    <a:pt x="143869" y="13"/>
                  </a:lnTo>
                  <a:lnTo>
                    <a:pt x="140892" y="0"/>
                  </a:lnTo>
                  <a:lnTo>
                    <a:pt x="134056" y="3513"/>
                  </a:lnTo>
                  <a:lnTo>
                    <a:pt x="126608" y="9485"/>
                  </a:lnTo>
                  <a:lnTo>
                    <a:pt x="86582" y="68936"/>
                  </a:lnTo>
                  <a:lnTo>
                    <a:pt x="78169" y="89714"/>
                  </a:lnTo>
                  <a:lnTo>
                    <a:pt x="65465" y="141600"/>
                  </a:lnTo>
                  <a:lnTo>
                    <a:pt x="70403" y="189516"/>
                  </a:lnTo>
                  <a:lnTo>
                    <a:pt x="81567" y="235169"/>
                  </a:lnTo>
                  <a:lnTo>
                    <a:pt x="99721" y="263983"/>
                  </a:lnTo>
                  <a:lnTo>
                    <a:pt x="109585" y="271651"/>
                  </a:lnTo>
                  <a:lnTo>
                    <a:pt x="128895" y="275969"/>
                  </a:lnTo>
                  <a:lnTo>
                    <a:pt x="190500" y="2420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184"/>
            <p:cNvSpPr/>
            <p:nvPr/>
          </p:nvSpPr>
          <p:spPr>
            <a:xfrm>
              <a:off x="6084094" y="5643563"/>
              <a:ext cx="47626" cy="547688"/>
            </a:xfrm>
            <a:custGeom>
              <a:avLst/>
              <a:gdLst/>
              <a:ahLst/>
              <a:cxnLst/>
              <a:rect l="0" t="0" r="0" b="0"/>
              <a:pathLst>
                <a:path w="47626" h="547688">
                  <a:moveTo>
                    <a:pt x="0" y="0"/>
                  </a:moveTo>
                  <a:lnTo>
                    <a:pt x="0" y="47656"/>
                  </a:lnTo>
                  <a:lnTo>
                    <a:pt x="0" y="95260"/>
                  </a:lnTo>
                  <a:lnTo>
                    <a:pt x="3527" y="146405"/>
                  </a:lnTo>
                  <a:lnTo>
                    <a:pt x="9424" y="199924"/>
                  </a:lnTo>
                  <a:lnTo>
                    <a:pt x="11170" y="249296"/>
                  </a:lnTo>
                  <a:lnTo>
                    <a:pt x="15216" y="297438"/>
                  </a:lnTo>
                  <a:lnTo>
                    <a:pt x="28434" y="354793"/>
                  </a:lnTo>
                  <a:lnTo>
                    <a:pt x="35603" y="412522"/>
                  </a:lnTo>
                  <a:lnTo>
                    <a:pt x="44858" y="470570"/>
                  </a:lnTo>
                  <a:lnTo>
                    <a:pt x="47625" y="547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185"/>
            <p:cNvSpPr/>
            <p:nvPr/>
          </p:nvSpPr>
          <p:spPr>
            <a:xfrm>
              <a:off x="6036469" y="5801072"/>
              <a:ext cx="178595" cy="354460"/>
            </a:xfrm>
            <a:custGeom>
              <a:avLst/>
              <a:gdLst/>
              <a:ahLst/>
              <a:cxnLst/>
              <a:rect l="0" t="0" r="0" b="0"/>
              <a:pathLst>
                <a:path w="178595" h="354460">
                  <a:moveTo>
                    <a:pt x="0" y="152053"/>
                  </a:moveTo>
                  <a:lnTo>
                    <a:pt x="0" y="145732"/>
                  </a:lnTo>
                  <a:lnTo>
                    <a:pt x="2645" y="143871"/>
                  </a:lnTo>
                  <a:lnTo>
                    <a:pt x="16365" y="139927"/>
                  </a:lnTo>
                  <a:lnTo>
                    <a:pt x="18847" y="137355"/>
                  </a:lnTo>
                  <a:lnTo>
                    <a:pt x="20502" y="134316"/>
                  </a:lnTo>
                  <a:lnTo>
                    <a:pt x="42169" y="119935"/>
                  </a:lnTo>
                  <a:lnTo>
                    <a:pt x="79702" y="100411"/>
                  </a:lnTo>
                  <a:lnTo>
                    <a:pt x="91867" y="85445"/>
                  </a:lnTo>
                  <a:lnTo>
                    <a:pt x="118765" y="27519"/>
                  </a:lnTo>
                  <a:lnTo>
                    <a:pt x="125545" y="16007"/>
                  </a:lnTo>
                  <a:lnTo>
                    <a:pt x="128558" y="6480"/>
                  </a:lnTo>
                  <a:lnTo>
                    <a:pt x="126716" y="3411"/>
                  </a:lnTo>
                  <a:lnTo>
                    <a:pt x="122842" y="1365"/>
                  </a:lnTo>
                  <a:lnTo>
                    <a:pt x="117613" y="0"/>
                  </a:lnTo>
                  <a:lnTo>
                    <a:pt x="111482" y="1737"/>
                  </a:lnTo>
                  <a:lnTo>
                    <a:pt x="97613" y="10721"/>
                  </a:lnTo>
                  <a:lnTo>
                    <a:pt x="81251" y="30655"/>
                  </a:lnTo>
                  <a:lnTo>
                    <a:pt x="63870" y="66631"/>
                  </a:lnTo>
                  <a:lnTo>
                    <a:pt x="55727" y="74400"/>
                  </a:lnTo>
                  <a:lnTo>
                    <a:pt x="51226" y="91964"/>
                  </a:lnTo>
                  <a:lnTo>
                    <a:pt x="48336" y="140036"/>
                  </a:lnTo>
                  <a:lnTo>
                    <a:pt x="54156" y="188474"/>
                  </a:lnTo>
                  <a:lnTo>
                    <a:pt x="64259" y="244718"/>
                  </a:lnTo>
                  <a:lnTo>
                    <a:pt x="92867" y="303881"/>
                  </a:lnTo>
                  <a:lnTo>
                    <a:pt x="103452" y="320074"/>
                  </a:lnTo>
                  <a:lnTo>
                    <a:pt x="116975" y="331680"/>
                  </a:lnTo>
                  <a:lnTo>
                    <a:pt x="154075" y="348588"/>
                  </a:lnTo>
                  <a:lnTo>
                    <a:pt x="178594" y="3544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186"/>
            <p:cNvSpPr/>
            <p:nvPr/>
          </p:nvSpPr>
          <p:spPr>
            <a:xfrm>
              <a:off x="6301842" y="5798344"/>
              <a:ext cx="127534" cy="308146"/>
            </a:xfrm>
            <a:custGeom>
              <a:avLst/>
              <a:gdLst/>
              <a:ahLst/>
              <a:cxnLst/>
              <a:rect l="0" t="0" r="0" b="0"/>
              <a:pathLst>
                <a:path w="127534" h="308146">
                  <a:moveTo>
                    <a:pt x="32283" y="71437"/>
                  </a:moveTo>
                  <a:lnTo>
                    <a:pt x="32283" y="127358"/>
                  </a:lnTo>
                  <a:lnTo>
                    <a:pt x="32283" y="180967"/>
                  </a:lnTo>
                  <a:lnTo>
                    <a:pt x="32283" y="236035"/>
                  </a:lnTo>
                  <a:lnTo>
                    <a:pt x="32283" y="293417"/>
                  </a:lnTo>
                  <a:lnTo>
                    <a:pt x="32283" y="308145"/>
                  </a:lnTo>
                  <a:lnTo>
                    <a:pt x="19331" y="263466"/>
                  </a:lnTo>
                  <a:lnTo>
                    <a:pt x="8161" y="211237"/>
                  </a:lnTo>
                  <a:lnTo>
                    <a:pt x="0" y="160926"/>
                  </a:lnTo>
                  <a:lnTo>
                    <a:pt x="1110" y="117355"/>
                  </a:lnTo>
                  <a:lnTo>
                    <a:pt x="9168" y="86554"/>
                  </a:lnTo>
                  <a:lnTo>
                    <a:pt x="39624" y="34246"/>
                  </a:lnTo>
                  <a:lnTo>
                    <a:pt x="45114" y="26799"/>
                  </a:lnTo>
                  <a:lnTo>
                    <a:pt x="65326" y="14998"/>
                  </a:lnTo>
                  <a:lnTo>
                    <a:pt x="12753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9" name="SMARTInkShape-Group26"/>
          <p:cNvGrpSpPr/>
          <p:nvPr/>
        </p:nvGrpSpPr>
        <p:grpSpPr>
          <a:xfrm>
            <a:off x="4036219" y="297656"/>
            <a:ext cx="2369345" cy="1809751"/>
            <a:chOff x="4036219" y="297656"/>
            <a:chExt cx="2369345" cy="1809751"/>
          </a:xfrm>
        </p:grpSpPr>
        <p:sp>
          <p:nvSpPr>
            <p:cNvPr id="210" name="SMARTInkShape-187"/>
            <p:cNvSpPr/>
            <p:nvPr/>
          </p:nvSpPr>
          <p:spPr>
            <a:xfrm>
              <a:off x="4107656" y="488156"/>
              <a:ext cx="11908" cy="440533"/>
            </a:xfrm>
            <a:custGeom>
              <a:avLst/>
              <a:gdLst/>
              <a:ahLst/>
              <a:cxnLst/>
              <a:rect l="0" t="0" r="0" b="0"/>
              <a:pathLst>
                <a:path w="11908" h="440533">
                  <a:moveTo>
                    <a:pt x="0" y="0"/>
                  </a:moveTo>
                  <a:lnTo>
                    <a:pt x="0" y="54811"/>
                  </a:lnTo>
                  <a:lnTo>
                    <a:pt x="9424" y="108103"/>
                  </a:lnTo>
                  <a:lnTo>
                    <a:pt x="11416" y="161289"/>
                  </a:lnTo>
                  <a:lnTo>
                    <a:pt x="11810" y="213246"/>
                  </a:lnTo>
                  <a:lnTo>
                    <a:pt x="11888" y="272311"/>
                  </a:lnTo>
                  <a:lnTo>
                    <a:pt x="11901" y="329393"/>
                  </a:lnTo>
                  <a:lnTo>
                    <a:pt x="11907" y="4405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188"/>
            <p:cNvSpPr/>
            <p:nvPr/>
          </p:nvSpPr>
          <p:spPr>
            <a:xfrm>
              <a:off x="4036219" y="324039"/>
              <a:ext cx="232962" cy="390337"/>
            </a:xfrm>
            <a:custGeom>
              <a:avLst/>
              <a:gdLst/>
              <a:ahLst/>
              <a:cxnLst/>
              <a:rect l="0" t="0" r="0" b="0"/>
              <a:pathLst>
                <a:path w="232962" h="390337">
                  <a:moveTo>
                    <a:pt x="0" y="211742"/>
                  </a:moveTo>
                  <a:lnTo>
                    <a:pt x="0" y="172278"/>
                  </a:lnTo>
                  <a:lnTo>
                    <a:pt x="18962" y="126554"/>
                  </a:lnTo>
                  <a:lnTo>
                    <a:pt x="59415" y="71237"/>
                  </a:lnTo>
                  <a:lnTo>
                    <a:pt x="100526" y="30815"/>
                  </a:lnTo>
                  <a:lnTo>
                    <a:pt x="149463" y="3213"/>
                  </a:lnTo>
                  <a:lnTo>
                    <a:pt x="163882" y="0"/>
                  </a:lnTo>
                  <a:lnTo>
                    <a:pt x="193196" y="4512"/>
                  </a:lnTo>
                  <a:lnTo>
                    <a:pt x="211983" y="21303"/>
                  </a:lnTo>
                  <a:lnTo>
                    <a:pt x="226506" y="43759"/>
                  </a:lnTo>
                  <a:lnTo>
                    <a:pt x="232961" y="62559"/>
                  </a:lnTo>
                  <a:lnTo>
                    <a:pt x="230274" y="94338"/>
                  </a:lnTo>
                  <a:lnTo>
                    <a:pt x="213801" y="152429"/>
                  </a:lnTo>
                  <a:lnTo>
                    <a:pt x="192016" y="199879"/>
                  </a:lnTo>
                  <a:lnTo>
                    <a:pt x="154458" y="259373"/>
                  </a:lnTo>
                  <a:lnTo>
                    <a:pt x="107127" y="317854"/>
                  </a:lnTo>
                  <a:lnTo>
                    <a:pt x="59840" y="377357"/>
                  </a:lnTo>
                  <a:lnTo>
                    <a:pt x="51731" y="384568"/>
                  </a:lnTo>
                  <a:lnTo>
                    <a:pt x="35719" y="39033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189"/>
            <p:cNvSpPr/>
            <p:nvPr/>
          </p:nvSpPr>
          <p:spPr>
            <a:xfrm>
              <a:off x="4333875" y="523875"/>
              <a:ext cx="83345" cy="317451"/>
            </a:xfrm>
            <a:custGeom>
              <a:avLst/>
              <a:gdLst/>
              <a:ahLst/>
              <a:cxnLst/>
              <a:rect l="0" t="0" r="0" b="0"/>
              <a:pathLst>
                <a:path w="83345" h="317451">
                  <a:moveTo>
                    <a:pt x="0" y="71437"/>
                  </a:moveTo>
                  <a:lnTo>
                    <a:pt x="1323" y="98631"/>
                  </a:lnTo>
                  <a:lnTo>
                    <a:pt x="10251" y="151470"/>
                  </a:lnTo>
                  <a:lnTo>
                    <a:pt x="11580" y="204398"/>
                  </a:lnTo>
                  <a:lnTo>
                    <a:pt x="11809" y="254296"/>
                  </a:lnTo>
                  <a:lnTo>
                    <a:pt x="10554" y="292746"/>
                  </a:lnTo>
                  <a:lnTo>
                    <a:pt x="1651" y="317425"/>
                  </a:lnTo>
                  <a:lnTo>
                    <a:pt x="1101" y="317450"/>
                  </a:lnTo>
                  <a:lnTo>
                    <a:pt x="489" y="313950"/>
                  </a:lnTo>
                  <a:lnTo>
                    <a:pt x="1420" y="281913"/>
                  </a:lnTo>
                  <a:lnTo>
                    <a:pt x="9443" y="233839"/>
                  </a:lnTo>
                  <a:lnTo>
                    <a:pt x="17740" y="180099"/>
                  </a:lnTo>
                  <a:lnTo>
                    <a:pt x="23936" y="123084"/>
                  </a:lnTo>
                  <a:lnTo>
                    <a:pt x="40227" y="66381"/>
                  </a:lnTo>
                  <a:lnTo>
                    <a:pt x="8334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SMARTInkShape-190"/>
            <p:cNvSpPr/>
            <p:nvPr/>
          </p:nvSpPr>
          <p:spPr>
            <a:xfrm>
              <a:off x="4572000" y="511969"/>
              <a:ext cx="11907" cy="285751"/>
            </a:xfrm>
            <a:custGeom>
              <a:avLst/>
              <a:gdLst/>
              <a:ahLst/>
              <a:cxnLst/>
              <a:rect l="0" t="0" r="0" b="0"/>
              <a:pathLst>
                <a:path w="11907" h="285751">
                  <a:moveTo>
                    <a:pt x="0" y="0"/>
                  </a:moveTo>
                  <a:lnTo>
                    <a:pt x="0" y="56711"/>
                  </a:lnTo>
                  <a:lnTo>
                    <a:pt x="1323" y="109407"/>
                  </a:lnTo>
                  <a:lnTo>
                    <a:pt x="9424" y="164780"/>
                  </a:lnTo>
                  <a:lnTo>
                    <a:pt x="11416" y="220256"/>
                  </a:lnTo>
                  <a:lnTo>
                    <a:pt x="11906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SMARTInkShape-191"/>
            <p:cNvSpPr/>
            <p:nvPr/>
          </p:nvSpPr>
          <p:spPr>
            <a:xfrm>
              <a:off x="4643438" y="493479"/>
              <a:ext cx="166688" cy="268522"/>
            </a:xfrm>
            <a:custGeom>
              <a:avLst/>
              <a:gdLst/>
              <a:ahLst/>
              <a:cxnLst/>
              <a:rect l="0" t="0" r="0" b="0"/>
              <a:pathLst>
                <a:path w="166688" h="268522">
                  <a:moveTo>
                    <a:pt x="0" y="18490"/>
                  </a:moveTo>
                  <a:lnTo>
                    <a:pt x="6320" y="24810"/>
                  </a:lnTo>
                  <a:lnTo>
                    <a:pt x="20308" y="69960"/>
                  </a:lnTo>
                  <a:lnTo>
                    <a:pt x="30564" y="126344"/>
                  </a:lnTo>
                  <a:lnTo>
                    <a:pt x="35514" y="172596"/>
                  </a:lnTo>
                  <a:lnTo>
                    <a:pt x="43448" y="223048"/>
                  </a:lnTo>
                  <a:lnTo>
                    <a:pt x="47461" y="266592"/>
                  </a:lnTo>
                  <a:lnTo>
                    <a:pt x="47615" y="212994"/>
                  </a:lnTo>
                  <a:lnTo>
                    <a:pt x="47620" y="170641"/>
                  </a:lnTo>
                  <a:lnTo>
                    <a:pt x="51151" y="124477"/>
                  </a:lnTo>
                  <a:lnTo>
                    <a:pt x="57129" y="81470"/>
                  </a:lnTo>
                  <a:lnTo>
                    <a:pt x="69255" y="36269"/>
                  </a:lnTo>
                  <a:lnTo>
                    <a:pt x="87695" y="8177"/>
                  </a:lnTo>
                  <a:lnTo>
                    <a:pt x="97625" y="677"/>
                  </a:lnTo>
                  <a:lnTo>
                    <a:pt x="102124" y="0"/>
                  </a:lnTo>
                  <a:lnTo>
                    <a:pt x="106447" y="872"/>
                  </a:lnTo>
                  <a:lnTo>
                    <a:pt x="110652" y="2776"/>
                  </a:lnTo>
                  <a:lnTo>
                    <a:pt x="118852" y="11947"/>
                  </a:lnTo>
                  <a:lnTo>
                    <a:pt x="122891" y="18096"/>
                  </a:lnTo>
                  <a:lnTo>
                    <a:pt x="134895" y="64675"/>
                  </a:lnTo>
                  <a:lnTo>
                    <a:pt x="139328" y="106485"/>
                  </a:lnTo>
                  <a:lnTo>
                    <a:pt x="145351" y="164066"/>
                  </a:lnTo>
                  <a:lnTo>
                    <a:pt x="151987" y="209790"/>
                  </a:lnTo>
                  <a:lnTo>
                    <a:pt x="166687" y="2685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SMARTInkShape-192"/>
            <p:cNvSpPr/>
            <p:nvPr/>
          </p:nvSpPr>
          <p:spPr>
            <a:xfrm>
              <a:off x="4919833" y="428625"/>
              <a:ext cx="140324" cy="347725"/>
            </a:xfrm>
            <a:custGeom>
              <a:avLst/>
              <a:gdLst/>
              <a:ahLst/>
              <a:cxnLst/>
              <a:rect l="0" t="0" r="0" b="0"/>
              <a:pathLst>
                <a:path w="140324" h="347725">
                  <a:moveTo>
                    <a:pt x="33167" y="0"/>
                  </a:moveTo>
                  <a:lnTo>
                    <a:pt x="26846" y="41854"/>
                  </a:lnTo>
                  <a:lnTo>
                    <a:pt x="14181" y="95433"/>
                  </a:lnTo>
                  <a:lnTo>
                    <a:pt x="9462" y="140136"/>
                  </a:lnTo>
                  <a:lnTo>
                    <a:pt x="1596" y="186896"/>
                  </a:lnTo>
                  <a:lnTo>
                    <a:pt x="0" y="232941"/>
                  </a:lnTo>
                  <a:lnTo>
                    <a:pt x="7862" y="290653"/>
                  </a:lnTo>
                  <a:lnTo>
                    <a:pt x="21553" y="322921"/>
                  </a:lnTo>
                  <a:lnTo>
                    <a:pt x="38589" y="338871"/>
                  </a:lnTo>
                  <a:lnTo>
                    <a:pt x="48688" y="344977"/>
                  </a:lnTo>
                  <a:lnTo>
                    <a:pt x="58066" y="347724"/>
                  </a:lnTo>
                  <a:lnTo>
                    <a:pt x="75542" y="347249"/>
                  </a:lnTo>
                  <a:lnTo>
                    <a:pt x="140323" y="3214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SMARTInkShape-193"/>
            <p:cNvSpPr/>
            <p:nvPr/>
          </p:nvSpPr>
          <p:spPr>
            <a:xfrm>
              <a:off x="5119688" y="397091"/>
              <a:ext cx="202407" cy="348077"/>
            </a:xfrm>
            <a:custGeom>
              <a:avLst/>
              <a:gdLst/>
              <a:ahLst/>
              <a:cxnLst/>
              <a:rect l="0" t="0" r="0" b="0"/>
              <a:pathLst>
                <a:path w="202407" h="348077">
                  <a:moveTo>
                    <a:pt x="0" y="174409"/>
                  </a:moveTo>
                  <a:lnTo>
                    <a:pt x="16571" y="174409"/>
                  </a:lnTo>
                  <a:lnTo>
                    <a:pt x="34308" y="161768"/>
                  </a:lnTo>
                  <a:lnTo>
                    <a:pt x="77670" y="116741"/>
                  </a:lnTo>
                  <a:lnTo>
                    <a:pt x="110622" y="64607"/>
                  </a:lnTo>
                  <a:lnTo>
                    <a:pt x="128028" y="9937"/>
                  </a:lnTo>
                  <a:lnTo>
                    <a:pt x="127685" y="5230"/>
                  </a:lnTo>
                  <a:lnTo>
                    <a:pt x="126134" y="2092"/>
                  </a:lnTo>
                  <a:lnTo>
                    <a:pt x="123776" y="0"/>
                  </a:lnTo>
                  <a:lnTo>
                    <a:pt x="119559" y="2573"/>
                  </a:lnTo>
                  <a:lnTo>
                    <a:pt x="86332" y="39578"/>
                  </a:lnTo>
                  <a:lnTo>
                    <a:pt x="64874" y="88930"/>
                  </a:lnTo>
                  <a:lnTo>
                    <a:pt x="51423" y="141796"/>
                  </a:lnTo>
                  <a:lnTo>
                    <a:pt x="48750" y="187236"/>
                  </a:lnTo>
                  <a:lnTo>
                    <a:pt x="51486" y="230685"/>
                  </a:lnTo>
                  <a:lnTo>
                    <a:pt x="64262" y="280922"/>
                  </a:lnTo>
                  <a:lnTo>
                    <a:pt x="81952" y="310773"/>
                  </a:lnTo>
                  <a:lnTo>
                    <a:pt x="116592" y="336374"/>
                  </a:lnTo>
                  <a:lnTo>
                    <a:pt x="154049" y="348076"/>
                  </a:lnTo>
                  <a:lnTo>
                    <a:pt x="202406" y="3410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SMARTInkShape-194"/>
            <p:cNvSpPr/>
            <p:nvPr/>
          </p:nvSpPr>
          <p:spPr>
            <a:xfrm>
              <a:off x="4691063" y="297656"/>
              <a:ext cx="11907" cy="1"/>
            </a:xfrm>
            <a:custGeom>
              <a:avLst/>
              <a:gdLst/>
              <a:ahLst/>
              <a:cxnLst/>
              <a:rect l="0" t="0" r="0" b="0"/>
              <a:pathLst>
                <a:path w="11907" h="1">
                  <a:moveTo>
                    <a:pt x="11906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SMARTInkShape-195"/>
            <p:cNvSpPr/>
            <p:nvPr/>
          </p:nvSpPr>
          <p:spPr>
            <a:xfrm>
              <a:off x="4619625" y="1095375"/>
              <a:ext cx="226220" cy="410292"/>
            </a:xfrm>
            <a:custGeom>
              <a:avLst/>
              <a:gdLst/>
              <a:ahLst/>
              <a:cxnLst/>
              <a:rect l="0" t="0" r="0" b="0"/>
              <a:pathLst>
                <a:path w="226220" h="410292">
                  <a:moveTo>
                    <a:pt x="0" y="0"/>
                  </a:moveTo>
                  <a:lnTo>
                    <a:pt x="0" y="53270"/>
                  </a:lnTo>
                  <a:lnTo>
                    <a:pt x="0" y="99716"/>
                  </a:lnTo>
                  <a:lnTo>
                    <a:pt x="0" y="146991"/>
                  </a:lnTo>
                  <a:lnTo>
                    <a:pt x="0" y="202190"/>
                  </a:lnTo>
                  <a:lnTo>
                    <a:pt x="0" y="259151"/>
                  </a:lnTo>
                  <a:lnTo>
                    <a:pt x="3528" y="307414"/>
                  </a:lnTo>
                  <a:lnTo>
                    <a:pt x="12952" y="354346"/>
                  </a:lnTo>
                  <a:lnTo>
                    <a:pt x="34308" y="394697"/>
                  </a:lnTo>
                  <a:lnTo>
                    <a:pt x="42716" y="402037"/>
                  </a:lnTo>
                  <a:lnTo>
                    <a:pt x="62641" y="410194"/>
                  </a:lnTo>
                  <a:lnTo>
                    <a:pt x="84726" y="410291"/>
                  </a:lnTo>
                  <a:lnTo>
                    <a:pt x="124921" y="399574"/>
                  </a:lnTo>
                  <a:lnTo>
                    <a:pt x="175837" y="358458"/>
                  </a:lnTo>
                  <a:lnTo>
                    <a:pt x="226219" y="2976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SMARTInkShape-196"/>
            <p:cNvSpPr/>
            <p:nvPr/>
          </p:nvSpPr>
          <p:spPr>
            <a:xfrm>
              <a:off x="4656999" y="1226344"/>
              <a:ext cx="153127" cy="154782"/>
            </a:xfrm>
            <a:custGeom>
              <a:avLst/>
              <a:gdLst/>
              <a:ahLst/>
              <a:cxnLst/>
              <a:rect l="0" t="0" r="0" b="0"/>
              <a:pathLst>
                <a:path w="153127" h="154782">
                  <a:moveTo>
                    <a:pt x="10251" y="154781"/>
                  </a:moveTo>
                  <a:lnTo>
                    <a:pt x="3930" y="154781"/>
                  </a:lnTo>
                  <a:lnTo>
                    <a:pt x="2069" y="153458"/>
                  </a:lnTo>
                  <a:lnTo>
                    <a:pt x="827" y="151253"/>
                  </a:lnTo>
                  <a:lnTo>
                    <a:pt x="0" y="148460"/>
                  </a:lnTo>
                  <a:lnTo>
                    <a:pt x="771" y="146599"/>
                  </a:lnTo>
                  <a:lnTo>
                    <a:pt x="2608" y="145357"/>
                  </a:lnTo>
                  <a:lnTo>
                    <a:pt x="5156" y="144530"/>
                  </a:lnTo>
                  <a:lnTo>
                    <a:pt x="15062" y="137045"/>
                  </a:lnTo>
                  <a:lnTo>
                    <a:pt x="57068" y="85717"/>
                  </a:lnTo>
                  <a:lnTo>
                    <a:pt x="112201" y="37510"/>
                  </a:lnTo>
                  <a:lnTo>
                    <a:pt x="15312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SMARTInkShape-197"/>
            <p:cNvSpPr/>
            <p:nvPr/>
          </p:nvSpPr>
          <p:spPr>
            <a:xfrm>
              <a:off x="4588953" y="1071563"/>
              <a:ext cx="149736" cy="154782"/>
            </a:xfrm>
            <a:custGeom>
              <a:avLst/>
              <a:gdLst/>
              <a:ahLst/>
              <a:cxnLst/>
              <a:rect l="0" t="0" r="0" b="0"/>
              <a:pathLst>
                <a:path w="149736" h="154782">
                  <a:moveTo>
                    <a:pt x="6860" y="154781"/>
                  </a:moveTo>
                  <a:lnTo>
                    <a:pt x="539" y="154781"/>
                  </a:lnTo>
                  <a:lnTo>
                    <a:pt x="0" y="152135"/>
                  </a:lnTo>
                  <a:lnTo>
                    <a:pt x="2929" y="142139"/>
                  </a:lnTo>
                  <a:lnTo>
                    <a:pt x="49910" y="88554"/>
                  </a:lnTo>
                  <a:lnTo>
                    <a:pt x="107366" y="31822"/>
                  </a:lnTo>
                  <a:lnTo>
                    <a:pt x="14973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SMARTInkShape-198"/>
            <p:cNvSpPr/>
            <p:nvPr/>
          </p:nvSpPr>
          <p:spPr>
            <a:xfrm>
              <a:off x="4965742" y="1047750"/>
              <a:ext cx="161058" cy="369095"/>
            </a:xfrm>
            <a:custGeom>
              <a:avLst/>
              <a:gdLst/>
              <a:ahLst/>
              <a:cxnLst/>
              <a:rect l="0" t="0" r="0" b="0"/>
              <a:pathLst>
                <a:path w="161058" h="369095">
                  <a:moveTo>
                    <a:pt x="46789" y="0"/>
                  </a:moveTo>
                  <a:lnTo>
                    <a:pt x="53110" y="6321"/>
                  </a:lnTo>
                  <a:lnTo>
                    <a:pt x="56213" y="12952"/>
                  </a:lnTo>
                  <a:lnTo>
                    <a:pt x="57041" y="16572"/>
                  </a:lnTo>
                  <a:lnTo>
                    <a:pt x="41979" y="68962"/>
                  </a:lnTo>
                  <a:lnTo>
                    <a:pt x="13442" y="127115"/>
                  </a:lnTo>
                  <a:lnTo>
                    <a:pt x="3395" y="150112"/>
                  </a:lnTo>
                  <a:lnTo>
                    <a:pt x="0" y="169734"/>
                  </a:lnTo>
                  <a:lnTo>
                    <a:pt x="3063" y="178184"/>
                  </a:lnTo>
                  <a:lnTo>
                    <a:pt x="5732" y="182289"/>
                  </a:lnTo>
                  <a:lnTo>
                    <a:pt x="19282" y="186851"/>
                  </a:lnTo>
                  <a:lnTo>
                    <a:pt x="78542" y="190019"/>
                  </a:lnTo>
                  <a:lnTo>
                    <a:pt x="98826" y="190286"/>
                  </a:lnTo>
                  <a:lnTo>
                    <a:pt x="116660" y="197461"/>
                  </a:lnTo>
                  <a:lnTo>
                    <a:pt x="149667" y="223625"/>
                  </a:lnTo>
                  <a:lnTo>
                    <a:pt x="158658" y="238736"/>
                  </a:lnTo>
                  <a:lnTo>
                    <a:pt x="161057" y="246470"/>
                  </a:lnTo>
                  <a:lnTo>
                    <a:pt x="156665" y="265646"/>
                  </a:lnTo>
                  <a:lnTo>
                    <a:pt x="126277" y="319311"/>
                  </a:lnTo>
                  <a:lnTo>
                    <a:pt x="110175" y="338321"/>
                  </a:lnTo>
                  <a:lnTo>
                    <a:pt x="70602" y="3690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SMARTInkShape-199"/>
            <p:cNvSpPr/>
            <p:nvPr/>
          </p:nvSpPr>
          <p:spPr>
            <a:xfrm>
              <a:off x="5204817" y="1035844"/>
              <a:ext cx="141090" cy="277092"/>
            </a:xfrm>
            <a:custGeom>
              <a:avLst/>
              <a:gdLst/>
              <a:ahLst/>
              <a:cxnLst/>
              <a:rect l="0" t="0" r="0" b="0"/>
              <a:pathLst>
                <a:path w="141090" h="277092">
                  <a:moveTo>
                    <a:pt x="45839" y="0"/>
                  </a:moveTo>
                  <a:lnTo>
                    <a:pt x="39519" y="6320"/>
                  </a:lnTo>
                  <a:lnTo>
                    <a:pt x="36415" y="16479"/>
                  </a:lnTo>
                  <a:lnTo>
                    <a:pt x="21782" y="63521"/>
                  </a:lnTo>
                  <a:lnTo>
                    <a:pt x="7256" y="111131"/>
                  </a:lnTo>
                  <a:lnTo>
                    <a:pt x="0" y="165121"/>
                  </a:lnTo>
                  <a:lnTo>
                    <a:pt x="2095" y="214003"/>
                  </a:lnTo>
                  <a:lnTo>
                    <a:pt x="9200" y="236664"/>
                  </a:lnTo>
                  <a:lnTo>
                    <a:pt x="36474" y="274745"/>
                  </a:lnTo>
                  <a:lnTo>
                    <a:pt x="43564" y="277091"/>
                  </a:lnTo>
                  <a:lnTo>
                    <a:pt x="73829" y="274071"/>
                  </a:lnTo>
                  <a:lnTo>
                    <a:pt x="141089" y="2500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SMARTInkShape-200"/>
            <p:cNvSpPr/>
            <p:nvPr/>
          </p:nvSpPr>
          <p:spPr>
            <a:xfrm>
              <a:off x="5411701" y="962384"/>
              <a:ext cx="172331" cy="299680"/>
            </a:xfrm>
            <a:custGeom>
              <a:avLst/>
              <a:gdLst/>
              <a:ahLst/>
              <a:cxnLst/>
              <a:rect l="0" t="0" r="0" b="0"/>
              <a:pathLst>
                <a:path w="172331" h="299680">
                  <a:moveTo>
                    <a:pt x="17549" y="97272"/>
                  </a:moveTo>
                  <a:lnTo>
                    <a:pt x="23870" y="149378"/>
                  </a:lnTo>
                  <a:lnTo>
                    <a:pt x="27800" y="196643"/>
                  </a:lnTo>
                  <a:lnTo>
                    <a:pt x="38662" y="249983"/>
                  </a:lnTo>
                  <a:lnTo>
                    <a:pt x="41203" y="274351"/>
                  </a:lnTo>
                  <a:lnTo>
                    <a:pt x="35027" y="223628"/>
                  </a:lnTo>
                  <a:lnTo>
                    <a:pt x="21050" y="170150"/>
                  </a:lnTo>
                  <a:lnTo>
                    <a:pt x="9079" y="121369"/>
                  </a:lnTo>
                  <a:lnTo>
                    <a:pt x="0" y="73516"/>
                  </a:lnTo>
                  <a:lnTo>
                    <a:pt x="1914" y="31437"/>
                  </a:lnTo>
                  <a:lnTo>
                    <a:pt x="10858" y="4417"/>
                  </a:lnTo>
                  <a:lnTo>
                    <a:pt x="14411" y="973"/>
                  </a:lnTo>
                  <a:lnTo>
                    <a:pt x="18103" y="0"/>
                  </a:lnTo>
                  <a:lnTo>
                    <a:pt x="39854" y="1623"/>
                  </a:lnTo>
                  <a:lnTo>
                    <a:pt x="46971" y="7048"/>
                  </a:lnTo>
                  <a:lnTo>
                    <a:pt x="69629" y="41288"/>
                  </a:lnTo>
                  <a:lnTo>
                    <a:pt x="91776" y="88769"/>
                  </a:lnTo>
                  <a:lnTo>
                    <a:pt x="116090" y="145607"/>
                  </a:lnTo>
                  <a:lnTo>
                    <a:pt x="136522" y="198626"/>
                  </a:lnTo>
                  <a:lnTo>
                    <a:pt x="156444" y="253690"/>
                  </a:lnTo>
                  <a:lnTo>
                    <a:pt x="172330" y="2996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SMARTInkShape-201"/>
            <p:cNvSpPr/>
            <p:nvPr/>
          </p:nvSpPr>
          <p:spPr>
            <a:xfrm>
              <a:off x="5393531" y="1071563"/>
              <a:ext cx="119064" cy="95251"/>
            </a:xfrm>
            <a:custGeom>
              <a:avLst/>
              <a:gdLst/>
              <a:ahLst/>
              <a:cxnLst/>
              <a:rect l="0" t="0" r="0" b="0"/>
              <a:pathLst>
                <a:path w="119064" h="95251">
                  <a:moveTo>
                    <a:pt x="0" y="95250"/>
                  </a:moveTo>
                  <a:lnTo>
                    <a:pt x="10829" y="85744"/>
                  </a:lnTo>
                  <a:lnTo>
                    <a:pt x="67737" y="38929"/>
                  </a:lnTo>
                  <a:lnTo>
                    <a:pt x="11906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SMARTInkShape-202"/>
            <p:cNvSpPr/>
            <p:nvPr/>
          </p:nvSpPr>
          <p:spPr>
            <a:xfrm>
              <a:off x="5584031" y="750094"/>
              <a:ext cx="71439" cy="476251"/>
            </a:xfrm>
            <a:custGeom>
              <a:avLst/>
              <a:gdLst/>
              <a:ahLst/>
              <a:cxnLst/>
              <a:rect l="0" t="0" r="0" b="0"/>
              <a:pathLst>
                <a:path w="71439" h="476251">
                  <a:moveTo>
                    <a:pt x="0" y="0"/>
                  </a:moveTo>
                  <a:lnTo>
                    <a:pt x="0" y="41990"/>
                  </a:lnTo>
                  <a:lnTo>
                    <a:pt x="0" y="85249"/>
                  </a:lnTo>
                  <a:lnTo>
                    <a:pt x="6321" y="136384"/>
                  </a:lnTo>
                  <a:lnTo>
                    <a:pt x="10252" y="182991"/>
                  </a:lnTo>
                  <a:lnTo>
                    <a:pt x="11416" y="230314"/>
                  </a:lnTo>
                  <a:lnTo>
                    <a:pt x="18082" y="277850"/>
                  </a:lnTo>
                  <a:lnTo>
                    <a:pt x="28435" y="325448"/>
                  </a:lnTo>
                  <a:lnTo>
                    <a:pt x="35604" y="380757"/>
                  </a:lnTo>
                  <a:lnTo>
                    <a:pt x="46121" y="424437"/>
                  </a:lnTo>
                  <a:lnTo>
                    <a:pt x="71438" y="476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SMARTInkShape-203"/>
            <p:cNvSpPr/>
            <p:nvPr/>
          </p:nvSpPr>
          <p:spPr>
            <a:xfrm>
              <a:off x="5703094" y="928688"/>
              <a:ext cx="130970" cy="265324"/>
            </a:xfrm>
            <a:custGeom>
              <a:avLst/>
              <a:gdLst/>
              <a:ahLst/>
              <a:cxnLst/>
              <a:rect l="0" t="0" r="0" b="0"/>
              <a:pathLst>
                <a:path w="130970" h="265324">
                  <a:moveTo>
                    <a:pt x="0" y="23812"/>
                  </a:moveTo>
                  <a:lnTo>
                    <a:pt x="0" y="77365"/>
                  </a:lnTo>
                  <a:lnTo>
                    <a:pt x="6320" y="129787"/>
                  </a:lnTo>
                  <a:lnTo>
                    <a:pt x="16572" y="178978"/>
                  </a:lnTo>
                  <a:lnTo>
                    <a:pt x="25028" y="226343"/>
                  </a:lnTo>
                  <a:lnTo>
                    <a:pt x="50447" y="263048"/>
                  </a:lnTo>
                  <a:lnTo>
                    <a:pt x="56121" y="265323"/>
                  </a:lnTo>
                  <a:lnTo>
                    <a:pt x="69481" y="264324"/>
                  </a:lnTo>
                  <a:lnTo>
                    <a:pt x="75425" y="260883"/>
                  </a:lnTo>
                  <a:lnTo>
                    <a:pt x="85557" y="250003"/>
                  </a:lnTo>
                  <a:lnTo>
                    <a:pt x="109700" y="205095"/>
                  </a:lnTo>
                  <a:lnTo>
                    <a:pt x="124150" y="153306"/>
                  </a:lnTo>
                  <a:lnTo>
                    <a:pt x="129621" y="104219"/>
                  </a:lnTo>
                  <a:lnTo>
                    <a:pt x="130702" y="47681"/>
                  </a:lnTo>
                  <a:lnTo>
                    <a:pt x="13096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SMARTInkShape-204"/>
            <p:cNvSpPr/>
            <p:nvPr/>
          </p:nvSpPr>
          <p:spPr>
            <a:xfrm>
              <a:off x="5858716" y="750094"/>
              <a:ext cx="165417" cy="404813"/>
            </a:xfrm>
            <a:custGeom>
              <a:avLst/>
              <a:gdLst/>
              <a:ahLst/>
              <a:cxnLst/>
              <a:rect l="0" t="0" r="0" b="0"/>
              <a:pathLst>
                <a:path w="165417" h="404813">
                  <a:moveTo>
                    <a:pt x="70597" y="0"/>
                  </a:moveTo>
                  <a:lnTo>
                    <a:pt x="64276" y="6320"/>
                  </a:lnTo>
                  <a:lnTo>
                    <a:pt x="37386" y="62999"/>
                  </a:lnTo>
                  <a:lnTo>
                    <a:pt x="8734" y="103121"/>
                  </a:lnTo>
                  <a:lnTo>
                    <a:pt x="1996" y="126980"/>
                  </a:lnTo>
                  <a:lnTo>
                    <a:pt x="0" y="150806"/>
                  </a:lnTo>
                  <a:lnTo>
                    <a:pt x="3688" y="158746"/>
                  </a:lnTo>
                  <a:lnTo>
                    <a:pt x="27841" y="182561"/>
                  </a:lnTo>
                  <a:lnTo>
                    <a:pt x="71558" y="210784"/>
                  </a:lnTo>
                  <a:lnTo>
                    <a:pt x="130254" y="243197"/>
                  </a:lnTo>
                  <a:lnTo>
                    <a:pt x="153997" y="258459"/>
                  </a:lnTo>
                  <a:lnTo>
                    <a:pt x="160593" y="266233"/>
                  </a:lnTo>
                  <a:lnTo>
                    <a:pt x="163666" y="274062"/>
                  </a:lnTo>
                  <a:lnTo>
                    <a:pt x="165416" y="305637"/>
                  </a:lnTo>
                  <a:lnTo>
                    <a:pt x="155072" y="325015"/>
                  </a:lnTo>
                  <a:lnTo>
                    <a:pt x="103452" y="376115"/>
                  </a:lnTo>
                  <a:lnTo>
                    <a:pt x="70597" y="404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SMARTInkShape-205"/>
            <p:cNvSpPr/>
            <p:nvPr/>
          </p:nvSpPr>
          <p:spPr>
            <a:xfrm>
              <a:off x="4202906" y="1024641"/>
              <a:ext cx="2202658" cy="1082766"/>
            </a:xfrm>
            <a:custGeom>
              <a:avLst/>
              <a:gdLst/>
              <a:ahLst/>
              <a:cxnLst/>
              <a:rect l="0" t="0" r="0" b="0"/>
              <a:pathLst>
                <a:path w="2202658" h="1082766">
                  <a:moveTo>
                    <a:pt x="0" y="1082765"/>
                  </a:moveTo>
                  <a:lnTo>
                    <a:pt x="6321" y="1082765"/>
                  </a:lnTo>
                  <a:lnTo>
                    <a:pt x="59449" y="1060390"/>
                  </a:lnTo>
                  <a:lnTo>
                    <a:pt x="107140" y="1037041"/>
                  </a:lnTo>
                  <a:lnTo>
                    <a:pt x="165607" y="1006950"/>
                  </a:lnTo>
                  <a:lnTo>
                    <a:pt x="220313" y="982102"/>
                  </a:lnTo>
                  <a:lnTo>
                    <a:pt x="279737" y="950193"/>
                  </a:lnTo>
                  <a:lnTo>
                    <a:pt x="324088" y="927271"/>
                  </a:lnTo>
                  <a:lnTo>
                    <a:pt x="366731" y="900327"/>
                  </a:lnTo>
                  <a:lnTo>
                    <a:pt x="410377" y="870713"/>
                  </a:lnTo>
                  <a:lnTo>
                    <a:pt x="460643" y="839912"/>
                  </a:lnTo>
                  <a:lnTo>
                    <a:pt x="510324" y="808584"/>
                  </a:lnTo>
                  <a:lnTo>
                    <a:pt x="560186" y="775699"/>
                  </a:lnTo>
                  <a:lnTo>
                    <a:pt x="613215" y="739034"/>
                  </a:lnTo>
                  <a:lnTo>
                    <a:pt x="671179" y="704218"/>
                  </a:lnTo>
                  <a:lnTo>
                    <a:pt x="701453" y="687526"/>
                  </a:lnTo>
                  <a:lnTo>
                    <a:pt x="732218" y="669783"/>
                  </a:lnTo>
                  <a:lnTo>
                    <a:pt x="763313" y="651339"/>
                  </a:lnTo>
                  <a:lnTo>
                    <a:pt x="794625" y="632429"/>
                  </a:lnTo>
                  <a:lnTo>
                    <a:pt x="826084" y="613208"/>
                  </a:lnTo>
                  <a:lnTo>
                    <a:pt x="857639" y="593779"/>
                  </a:lnTo>
                  <a:lnTo>
                    <a:pt x="889259" y="574212"/>
                  </a:lnTo>
                  <a:lnTo>
                    <a:pt x="922246" y="554553"/>
                  </a:lnTo>
                  <a:lnTo>
                    <a:pt x="956143" y="534832"/>
                  </a:lnTo>
                  <a:lnTo>
                    <a:pt x="990648" y="515070"/>
                  </a:lnTo>
                  <a:lnTo>
                    <a:pt x="1024234" y="496604"/>
                  </a:lnTo>
                  <a:lnTo>
                    <a:pt x="1057208" y="479001"/>
                  </a:lnTo>
                  <a:lnTo>
                    <a:pt x="1089774" y="461975"/>
                  </a:lnTo>
                  <a:lnTo>
                    <a:pt x="1123391" y="444009"/>
                  </a:lnTo>
                  <a:lnTo>
                    <a:pt x="1157709" y="425417"/>
                  </a:lnTo>
                  <a:lnTo>
                    <a:pt x="1192493" y="406408"/>
                  </a:lnTo>
                  <a:lnTo>
                    <a:pt x="1227589" y="389767"/>
                  </a:lnTo>
                  <a:lnTo>
                    <a:pt x="1262893" y="374704"/>
                  </a:lnTo>
                  <a:lnTo>
                    <a:pt x="1298335" y="360693"/>
                  </a:lnTo>
                  <a:lnTo>
                    <a:pt x="1332546" y="346061"/>
                  </a:lnTo>
                  <a:lnTo>
                    <a:pt x="1365937" y="331014"/>
                  </a:lnTo>
                  <a:lnTo>
                    <a:pt x="1398781" y="315692"/>
                  </a:lnTo>
                  <a:lnTo>
                    <a:pt x="1431261" y="300185"/>
                  </a:lnTo>
                  <a:lnTo>
                    <a:pt x="1463497" y="284556"/>
                  </a:lnTo>
                  <a:lnTo>
                    <a:pt x="1495571" y="268844"/>
                  </a:lnTo>
                  <a:lnTo>
                    <a:pt x="1527537" y="254401"/>
                  </a:lnTo>
                  <a:lnTo>
                    <a:pt x="1559431" y="240804"/>
                  </a:lnTo>
                  <a:lnTo>
                    <a:pt x="1591277" y="227770"/>
                  </a:lnTo>
                  <a:lnTo>
                    <a:pt x="1621768" y="215112"/>
                  </a:lnTo>
                  <a:lnTo>
                    <a:pt x="1680342" y="190465"/>
                  </a:lnTo>
                  <a:lnTo>
                    <a:pt x="1733714" y="166281"/>
                  </a:lnTo>
                  <a:lnTo>
                    <a:pt x="1783894" y="143626"/>
                  </a:lnTo>
                  <a:lnTo>
                    <a:pt x="1832655" y="124738"/>
                  </a:lnTo>
                  <a:lnTo>
                    <a:pt x="1877257" y="103996"/>
                  </a:lnTo>
                  <a:lnTo>
                    <a:pt x="1936026" y="73534"/>
                  </a:lnTo>
                  <a:lnTo>
                    <a:pt x="1990482" y="51279"/>
                  </a:lnTo>
                  <a:lnTo>
                    <a:pt x="2041453" y="36306"/>
                  </a:lnTo>
                  <a:lnTo>
                    <a:pt x="2094232" y="19395"/>
                  </a:lnTo>
                  <a:lnTo>
                    <a:pt x="2149734" y="4639"/>
                  </a:lnTo>
                  <a:lnTo>
                    <a:pt x="2184826" y="0"/>
                  </a:lnTo>
                  <a:lnTo>
                    <a:pt x="2202657" y="112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9" name="SMARTInkShape-Group27"/>
          <p:cNvGrpSpPr/>
          <p:nvPr/>
        </p:nvGrpSpPr>
        <p:grpSpPr>
          <a:xfrm>
            <a:off x="3549761" y="5595938"/>
            <a:ext cx="1831865" cy="1107282"/>
            <a:chOff x="3549761" y="5595938"/>
            <a:chExt cx="1831865" cy="1107282"/>
          </a:xfrm>
        </p:grpSpPr>
        <p:sp>
          <p:nvSpPr>
            <p:cNvPr id="230" name="SMARTInkShape-206"/>
            <p:cNvSpPr/>
            <p:nvPr/>
          </p:nvSpPr>
          <p:spPr>
            <a:xfrm>
              <a:off x="3774281" y="5679281"/>
              <a:ext cx="23814" cy="488158"/>
            </a:xfrm>
            <a:custGeom>
              <a:avLst/>
              <a:gdLst/>
              <a:ahLst/>
              <a:cxnLst/>
              <a:rect l="0" t="0" r="0" b="0"/>
              <a:pathLst>
                <a:path w="23814" h="488158">
                  <a:moveTo>
                    <a:pt x="0" y="0"/>
                  </a:moveTo>
                  <a:lnTo>
                    <a:pt x="3528" y="57082"/>
                  </a:lnTo>
                  <a:lnTo>
                    <a:pt x="10252" y="116227"/>
                  </a:lnTo>
                  <a:lnTo>
                    <a:pt x="11580" y="175633"/>
                  </a:lnTo>
                  <a:lnTo>
                    <a:pt x="11810" y="226518"/>
                  </a:lnTo>
                  <a:lnTo>
                    <a:pt x="11863" y="273094"/>
                  </a:lnTo>
                  <a:lnTo>
                    <a:pt x="18214" y="332418"/>
                  </a:lnTo>
                  <a:lnTo>
                    <a:pt x="22707" y="389043"/>
                  </a:lnTo>
                  <a:lnTo>
                    <a:pt x="23667" y="448172"/>
                  </a:lnTo>
                  <a:lnTo>
                    <a:pt x="23813" y="4881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SMARTInkShape-207"/>
            <p:cNvSpPr/>
            <p:nvPr/>
          </p:nvSpPr>
          <p:spPr>
            <a:xfrm>
              <a:off x="3702844" y="5595938"/>
              <a:ext cx="297657" cy="202407"/>
            </a:xfrm>
            <a:custGeom>
              <a:avLst/>
              <a:gdLst/>
              <a:ahLst/>
              <a:cxnLst/>
              <a:rect l="0" t="0" r="0" b="0"/>
              <a:pathLst>
                <a:path w="297657" h="202407">
                  <a:moveTo>
                    <a:pt x="0" y="202406"/>
                  </a:moveTo>
                  <a:lnTo>
                    <a:pt x="0" y="196085"/>
                  </a:lnTo>
                  <a:lnTo>
                    <a:pt x="3528" y="189454"/>
                  </a:lnTo>
                  <a:lnTo>
                    <a:pt x="6321" y="185834"/>
                  </a:lnTo>
                  <a:lnTo>
                    <a:pt x="9424" y="174755"/>
                  </a:lnTo>
                  <a:lnTo>
                    <a:pt x="10251" y="168097"/>
                  </a:lnTo>
                  <a:lnTo>
                    <a:pt x="30378" y="139764"/>
                  </a:lnTo>
                  <a:lnTo>
                    <a:pt x="89506" y="87736"/>
                  </a:lnTo>
                  <a:lnTo>
                    <a:pt x="149002" y="49976"/>
                  </a:lnTo>
                  <a:lnTo>
                    <a:pt x="180409" y="33622"/>
                  </a:lnTo>
                  <a:lnTo>
                    <a:pt x="227491" y="20397"/>
                  </a:lnTo>
                  <a:lnTo>
                    <a:pt x="29765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SMARTInkShape-208"/>
            <p:cNvSpPr/>
            <p:nvPr/>
          </p:nvSpPr>
          <p:spPr>
            <a:xfrm>
              <a:off x="3726656" y="5786438"/>
              <a:ext cx="214314" cy="178594"/>
            </a:xfrm>
            <a:custGeom>
              <a:avLst/>
              <a:gdLst/>
              <a:ahLst/>
              <a:cxnLst/>
              <a:rect l="0" t="0" r="0" b="0"/>
              <a:pathLst>
                <a:path w="214314" h="178594">
                  <a:moveTo>
                    <a:pt x="0" y="178593"/>
                  </a:moveTo>
                  <a:lnTo>
                    <a:pt x="10252" y="178593"/>
                  </a:lnTo>
                  <a:lnTo>
                    <a:pt x="57546" y="139129"/>
                  </a:lnTo>
                  <a:lnTo>
                    <a:pt x="115274" y="86378"/>
                  </a:lnTo>
                  <a:lnTo>
                    <a:pt x="166434" y="37196"/>
                  </a:lnTo>
                  <a:lnTo>
                    <a:pt x="21431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SMARTInkShape-209"/>
            <p:cNvSpPr/>
            <p:nvPr/>
          </p:nvSpPr>
          <p:spPr>
            <a:xfrm>
              <a:off x="3965272" y="5789692"/>
              <a:ext cx="190010" cy="292442"/>
            </a:xfrm>
            <a:custGeom>
              <a:avLst/>
              <a:gdLst/>
              <a:ahLst/>
              <a:cxnLst/>
              <a:rect l="0" t="0" r="0" b="0"/>
              <a:pathLst>
                <a:path w="190010" h="292442">
                  <a:moveTo>
                    <a:pt x="11416" y="44371"/>
                  </a:moveTo>
                  <a:lnTo>
                    <a:pt x="11416" y="101352"/>
                  </a:lnTo>
                  <a:lnTo>
                    <a:pt x="11416" y="148916"/>
                  </a:lnTo>
                  <a:lnTo>
                    <a:pt x="11416" y="198379"/>
                  </a:lnTo>
                  <a:lnTo>
                    <a:pt x="11416" y="249858"/>
                  </a:lnTo>
                  <a:lnTo>
                    <a:pt x="11416" y="292441"/>
                  </a:lnTo>
                  <a:lnTo>
                    <a:pt x="7887" y="259619"/>
                  </a:lnTo>
                  <a:lnTo>
                    <a:pt x="1992" y="216186"/>
                  </a:lnTo>
                  <a:lnTo>
                    <a:pt x="0" y="161212"/>
                  </a:lnTo>
                  <a:lnTo>
                    <a:pt x="8997" y="103610"/>
                  </a:lnTo>
                  <a:lnTo>
                    <a:pt x="12987" y="79959"/>
                  </a:lnTo>
                  <a:lnTo>
                    <a:pt x="30108" y="45655"/>
                  </a:lnTo>
                  <a:lnTo>
                    <a:pt x="61028" y="7727"/>
                  </a:lnTo>
                  <a:lnTo>
                    <a:pt x="73594" y="1627"/>
                  </a:lnTo>
                  <a:lnTo>
                    <a:pt x="80649" y="0"/>
                  </a:lnTo>
                  <a:lnTo>
                    <a:pt x="86675" y="1560"/>
                  </a:lnTo>
                  <a:lnTo>
                    <a:pt x="96899" y="10350"/>
                  </a:lnTo>
                  <a:lnTo>
                    <a:pt x="102325" y="19549"/>
                  </a:lnTo>
                  <a:lnTo>
                    <a:pt x="104737" y="32016"/>
                  </a:lnTo>
                  <a:lnTo>
                    <a:pt x="104771" y="66139"/>
                  </a:lnTo>
                  <a:lnTo>
                    <a:pt x="100091" y="85355"/>
                  </a:lnTo>
                  <a:lnTo>
                    <a:pt x="67297" y="136937"/>
                  </a:lnTo>
                  <a:lnTo>
                    <a:pt x="29656" y="186715"/>
                  </a:lnTo>
                  <a:lnTo>
                    <a:pt x="6958" y="227696"/>
                  </a:lnTo>
                  <a:lnTo>
                    <a:pt x="7121" y="232733"/>
                  </a:lnTo>
                  <a:lnTo>
                    <a:pt x="8552" y="237415"/>
                  </a:lnTo>
                  <a:lnTo>
                    <a:pt x="12153" y="240535"/>
                  </a:lnTo>
                  <a:lnTo>
                    <a:pt x="23209" y="244003"/>
                  </a:lnTo>
                  <a:lnTo>
                    <a:pt x="78396" y="236988"/>
                  </a:lnTo>
                  <a:lnTo>
                    <a:pt x="120043" y="228968"/>
                  </a:lnTo>
                  <a:lnTo>
                    <a:pt x="156982" y="213322"/>
                  </a:lnTo>
                  <a:lnTo>
                    <a:pt x="190009" y="1872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SMARTInkShape-210"/>
            <p:cNvSpPr/>
            <p:nvPr/>
          </p:nvSpPr>
          <p:spPr>
            <a:xfrm>
              <a:off x="4202906" y="5810250"/>
              <a:ext cx="11908" cy="226220"/>
            </a:xfrm>
            <a:custGeom>
              <a:avLst/>
              <a:gdLst/>
              <a:ahLst/>
              <a:cxnLst/>
              <a:rect l="0" t="0" r="0" b="0"/>
              <a:pathLst>
                <a:path w="11908" h="226220">
                  <a:moveTo>
                    <a:pt x="0" y="0"/>
                  </a:moveTo>
                  <a:lnTo>
                    <a:pt x="0" y="55300"/>
                  </a:lnTo>
                  <a:lnTo>
                    <a:pt x="0" y="112641"/>
                  </a:lnTo>
                  <a:lnTo>
                    <a:pt x="9424" y="168325"/>
                  </a:lnTo>
                  <a:lnTo>
                    <a:pt x="11907" y="2262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SMARTInkShape-211"/>
            <p:cNvSpPr/>
            <p:nvPr/>
          </p:nvSpPr>
          <p:spPr>
            <a:xfrm>
              <a:off x="4274344" y="5752780"/>
              <a:ext cx="154782" cy="307502"/>
            </a:xfrm>
            <a:custGeom>
              <a:avLst/>
              <a:gdLst/>
              <a:ahLst/>
              <a:cxnLst/>
              <a:rect l="0" t="0" r="0" b="0"/>
              <a:pathLst>
                <a:path w="154782" h="307502">
                  <a:moveTo>
                    <a:pt x="0" y="93189"/>
                  </a:moveTo>
                  <a:lnTo>
                    <a:pt x="10251" y="136584"/>
                  </a:lnTo>
                  <a:lnTo>
                    <a:pt x="11579" y="187554"/>
                  </a:lnTo>
                  <a:lnTo>
                    <a:pt x="11863" y="245290"/>
                  </a:lnTo>
                  <a:lnTo>
                    <a:pt x="11903" y="268847"/>
                  </a:lnTo>
                  <a:lnTo>
                    <a:pt x="11906" y="222263"/>
                  </a:lnTo>
                  <a:lnTo>
                    <a:pt x="11906" y="172444"/>
                  </a:lnTo>
                  <a:lnTo>
                    <a:pt x="15434" y="115790"/>
                  </a:lnTo>
                  <a:lnTo>
                    <a:pt x="22157" y="56348"/>
                  </a:lnTo>
                  <a:lnTo>
                    <a:pt x="29643" y="21419"/>
                  </a:lnTo>
                  <a:lnTo>
                    <a:pt x="36546" y="8374"/>
                  </a:lnTo>
                  <a:lnTo>
                    <a:pt x="45436" y="0"/>
                  </a:lnTo>
                  <a:lnTo>
                    <a:pt x="50180" y="5910"/>
                  </a:lnTo>
                  <a:lnTo>
                    <a:pt x="64004" y="37584"/>
                  </a:lnTo>
                  <a:lnTo>
                    <a:pt x="72615" y="84704"/>
                  </a:lnTo>
                  <a:lnTo>
                    <a:pt x="88690" y="136242"/>
                  </a:lnTo>
                  <a:lnTo>
                    <a:pt x="103743" y="192082"/>
                  </a:lnTo>
                  <a:lnTo>
                    <a:pt x="128335" y="248445"/>
                  </a:lnTo>
                  <a:lnTo>
                    <a:pt x="149143" y="286397"/>
                  </a:lnTo>
                  <a:lnTo>
                    <a:pt x="154781" y="3075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SMARTInkShape-212"/>
            <p:cNvSpPr/>
            <p:nvPr/>
          </p:nvSpPr>
          <p:spPr>
            <a:xfrm>
              <a:off x="4274344" y="5720035"/>
              <a:ext cx="440532" cy="324342"/>
            </a:xfrm>
            <a:custGeom>
              <a:avLst/>
              <a:gdLst/>
              <a:ahLst/>
              <a:cxnLst/>
              <a:rect l="0" t="0" r="0" b="0"/>
              <a:pathLst>
                <a:path w="440532" h="324342">
                  <a:moveTo>
                    <a:pt x="0" y="161653"/>
                  </a:moveTo>
                  <a:lnTo>
                    <a:pt x="33757" y="160329"/>
                  </a:lnTo>
                  <a:lnTo>
                    <a:pt x="90974" y="145081"/>
                  </a:lnTo>
                  <a:lnTo>
                    <a:pt x="144794" y="125842"/>
                  </a:lnTo>
                  <a:lnTo>
                    <a:pt x="184558" y="116361"/>
                  </a:lnTo>
                  <a:lnTo>
                    <a:pt x="203438" y="114719"/>
                  </a:lnTo>
                  <a:lnTo>
                    <a:pt x="207063" y="115812"/>
                  </a:lnTo>
                  <a:lnTo>
                    <a:pt x="209480" y="117863"/>
                  </a:lnTo>
                  <a:lnTo>
                    <a:pt x="219678" y="136981"/>
                  </a:lnTo>
                  <a:lnTo>
                    <a:pt x="219784" y="158184"/>
                  </a:lnTo>
                  <a:lnTo>
                    <a:pt x="215033" y="215190"/>
                  </a:lnTo>
                  <a:lnTo>
                    <a:pt x="214525" y="262329"/>
                  </a:lnTo>
                  <a:lnTo>
                    <a:pt x="214331" y="319344"/>
                  </a:lnTo>
                  <a:lnTo>
                    <a:pt x="214321" y="324341"/>
                  </a:lnTo>
                  <a:lnTo>
                    <a:pt x="212991" y="307216"/>
                  </a:lnTo>
                  <a:lnTo>
                    <a:pt x="204061" y="255689"/>
                  </a:lnTo>
                  <a:lnTo>
                    <a:pt x="202897" y="201862"/>
                  </a:lnTo>
                  <a:lnTo>
                    <a:pt x="202624" y="158357"/>
                  </a:lnTo>
                  <a:lnTo>
                    <a:pt x="205998" y="99821"/>
                  </a:lnTo>
                  <a:lnTo>
                    <a:pt x="218991" y="44488"/>
                  </a:lnTo>
                  <a:lnTo>
                    <a:pt x="236718" y="13754"/>
                  </a:lnTo>
                  <a:lnTo>
                    <a:pt x="247642" y="3316"/>
                  </a:lnTo>
                  <a:lnTo>
                    <a:pt x="252407" y="532"/>
                  </a:lnTo>
                  <a:lnTo>
                    <a:pt x="258230" y="0"/>
                  </a:lnTo>
                  <a:lnTo>
                    <a:pt x="271754" y="2935"/>
                  </a:lnTo>
                  <a:lnTo>
                    <a:pt x="277742" y="8216"/>
                  </a:lnTo>
                  <a:lnTo>
                    <a:pt x="287924" y="24667"/>
                  </a:lnTo>
                  <a:lnTo>
                    <a:pt x="289803" y="45207"/>
                  </a:lnTo>
                  <a:lnTo>
                    <a:pt x="283637" y="95607"/>
                  </a:lnTo>
                  <a:lnTo>
                    <a:pt x="259952" y="148067"/>
                  </a:lnTo>
                  <a:lnTo>
                    <a:pt x="223562" y="198661"/>
                  </a:lnTo>
                  <a:lnTo>
                    <a:pt x="206585" y="216734"/>
                  </a:lnTo>
                  <a:lnTo>
                    <a:pt x="206515" y="219541"/>
                  </a:lnTo>
                  <a:lnTo>
                    <a:pt x="209965" y="226186"/>
                  </a:lnTo>
                  <a:lnTo>
                    <a:pt x="231986" y="237365"/>
                  </a:lnTo>
                  <a:lnTo>
                    <a:pt x="285811" y="243489"/>
                  </a:lnTo>
                  <a:lnTo>
                    <a:pt x="335745" y="245872"/>
                  </a:lnTo>
                  <a:lnTo>
                    <a:pt x="393480" y="255189"/>
                  </a:lnTo>
                  <a:lnTo>
                    <a:pt x="440531" y="2569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SMARTInkShape-213"/>
            <p:cNvSpPr/>
            <p:nvPr/>
          </p:nvSpPr>
          <p:spPr>
            <a:xfrm>
              <a:off x="3549761" y="6191250"/>
              <a:ext cx="176896" cy="486198"/>
            </a:xfrm>
            <a:custGeom>
              <a:avLst/>
              <a:gdLst/>
              <a:ahLst/>
              <a:cxnLst/>
              <a:rect l="0" t="0" r="0" b="0"/>
              <a:pathLst>
                <a:path w="176896" h="486198">
                  <a:moveTo>
                    <a:pt x="10208" y="0"/>
                  </a:moveTo>
                  <a:lnTo>
                    <a:pt x="13736" y="50026"/>
                  </a:lnTo>
                  <a:lnTo>
                    <a:pt x="21011" y="108795"/>
                  </a:lnTo>
                  <a:lnTo>
                    <a:pt x="21896" y="167796"/>
                  </a:lnTo>
                  <a:lnTo>
                    <a:pt x="22050" y="214640"/>
                  </a:lnTo>
                  <a:lnTo>
                    <a:pt x="22095" y="262035"/>
                  </a:lnTo>
                  <a:lnTo>
                    <a:pt x="15790" y="319136"/>
                  </a:lnTo>
                  <a:lnTo>
                    <a:pt x="11310" y="376816"/>
                  </a:lnTo>
                  <a:lnTo>
                    <a:pt x="6898" y="424270"/>
                  </a:lnTo>
                  <a:lnTo>
                    <a:pt x="0" y="465835"/>
                  </a:lnTo>
                  <a:lnTo>
                    <a:pt x="756" y="473276"/>
                  </a:lnTo>
                  <a:lnTo>
                    <a:pt x="2584" y="478236"/>
                  </a:lnTo>
                  <a:lnTo>
                    <a:pt x="5125" y="481543"/>
                  </a:lnTo>
                  <a:lnTo>
                    <a:pt x="11477" y="485216"/>
                  </a:lnTo>
                  <a:lnTo>
                    <a:pt x="15023" y="486197"/>
                  </a:lnTo>
                  <a:lnTo>
                    <a:pt x="45295" y="474935"/>
                  </a:lnTo>
                  <a:lnTo>
                    <a:pt x="101847" y="420987"/>
                  </a:lnTo>
                  <a:lnTo>
                    <a:pt x="176895" y="333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SMARTInkShape-214"/>
            <p:cNvSpPr/>
            <p:nvPr/>
          </p:nvSpPr>
          <p:spPr>
            <a:xfrm>
              <a:off x="3811655" y="6315592"/>
              <a:ext cx="165034" cy="387628"/>
            </a:xfrm>
            <a:custGeom>
              <a:avLst/>
              <a:gdLst/>
              <a:ahLst/>
              <a:cxnLst/>
              <a:rect l="0" t="0" r="0" b="0"/>
              <a:pathLst>
                <a:path w="165034" h="387628">
                  <a:moveTo>
                    <a:pt x="10251" y="78064"/>
                  </a:moveTo>
                  <a:lnTo>
                    <a:pt x="3931" y="90705"/>
                  </a:lnTo>
                  <a:lnTo>
                    <a:pt x="0" y="123849"/>
                  </a:lnTo>
                  <a:lnTo>
                    <a:pt x="6855" y="176920"/>
                  </a:lnTo>
                  <a:lnTo>
                    <a:pt x="8741" y="215927"/>
                  </a:lnTo>
                  <a:lnTo>
                    <a:pt x="9580" y="259721"/>
                  </a:lnTo>
                  <a:lnTo>
                    <a:pt x="10052" y="314892"/>
                  </a:lnTo>
                  <a:lnTo>
                    <a:pt x="10240" y="370244"/>
                  </a:lnTo>
                  <a:lnTo>
                    <a:pt x="10251" y="316679"/>
                  </a:lnTo>
                  <a:lnTo>
                    <a:pt x="10251" y="268710"/>
                  </a:lnTo>
                  <a:lnTo>
                    <a:pt x="10251" y="211413"/>
                  </a:lnTo>
                  <a:lnTo>
                    <a:pt x="10251" y="160555"/>
                  </a:lnTo>
                  <a:lnTo>
                    <a:pt x="10251" y="104452"/>
                  </a:lnTo>
                  <a:lnTo>
                    <a:pt x="10251" y="48440"/>
                  </a:lnTo>
                  <a:lnTo>
                    <a:pt x="16572" y="14753"/>
                  </a:lnTo>
                  <a:lnTo>
                    <a:pt x="23203" y="3623"/>
                  </a:lnTo>
                  <a:lnTo>
                    <a:pt x="26823" y="656"/>
                  </a:lnTo>
                  <a:lnTo>
                    <a:pt x="30560" y="0"/>
                  </a:lnTo>
                  <a:lnTo>
                    <a:pt x="34374" y="886"/>
                  </a:lnTo>
                  <a:lnTo>
                    <a:pt x="38239" y="2800"/>
                  </a:lnTo>
                  <a:lnTo>
                    <a:pt x="50000" y="18134"/>
                  </a:lnTo>
                  <a:lnTo>
                    <a:pt x="67149" y="60493"/>
                  </a:lnTo>
                  <a:lnTo>
                    <a:pt x="85906" y="115191"/>
                  </a:lnTo>
                  <a:lnTo>
                    <a:pt x="100430" y="159621"/>
                  </a:lnTo>
                  <a:lnTo>
                    <a:pt x="117190" y="217843"/>
                  </a:lnTo>
                  <a:lnTo>
                    <a:pt x="129249" y="266324"/>
                  </a:lnTo>
                  <a:lnTo>
                    <a:pt x="144728" y="323904"/>
                  </a:lnTo>
                  <a:lnTo>
                    <a:pt x="165033" y="3876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SMARTInkShape-215"/>
            <p:cNvSpPr/>
            <p:nvPr/>
          </p:nvSpPr>
          <p:spPr>
            <a:xfrm>
              <a:off x="3750469" y="6417469"/>
              <a:ext cx="154782" cy="95251"/>
            </a:xfrm>
            <a:custGeom>
              <a:avLst/>
              <a:gdLst/>
              <a:ahLst/>
              <a:cxnLst/>
              <a:rect l="0" t="0" r="0" b="0"/>
              <a:pathLst>
                <a:path w="154782" h="95251">
                  <a:moveTo>
                    <a:pt x="0" y="95250"/>
                  </a:moveTo>
                  <a:lnTo>
                    <a:pt x="43395" y="78678"/>
                  </a:lnTo>
                  <a:lnTo>
                    <a:pt x="87506" y="44351"/>
                  </a:lnTo>
                  <a:lnTo>
                    <a:pt x="15478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SMARTInkShape-216"/>
            <p:cNvSpPr/>
            <p:nvPr/>
          </p:nvSpPr>
          <p:spPr>
            <a:xfrm>
              <a:off x="3991117" y="6298406"/>
              <a:ext cx="209247" cy="312667"/>
            </a:xfrm>
            <a:custGeom>
              <a:avLst/>
              <a:gdLst/>
              <a:ahLst/>
              <a:cxnLst/>
              <a:rect l="0" t="0" r="0" b="0"/>
              <a:pathLst>
                <a:path w="209247" h="312667">
                  <a:moveTo>
                    <a:pt x="21289" y="23813"/>
                  </a:moveTo>
                  <a:lnTo>
                    <a:pt x="11865" y="46188"/>
                  </a:lnTo>
                  <a:lnTo>
                    <a:pt x="3553" y="94819"/>
                  </a:lnTo>
                  <a:lnTo>
                    <a:pt x="177" y="136069"/>
                  </a:lnTo>
                  <a:lnTo>
                    <a:pt x="0" y="179537"/>
                  </a:lnTo>
                  <a:lnTo>
                    <a:pt x="6015" y="235906"/>
                  </a:lnTo>
                  <a:lnTo>
                    <a:pt x="17270" y="294887"/>
                  </a:lnTo>
                  <a:lnTo>
                    <a:pt x="19503" y="303040"/>
                  </a:lnTo>
                  <a:lnTo>
                    <a:pt x="21421" y="305214"/>
                  </a:lnTo>
                  <a:lnTo>
                    <a:pt x="27080" y="307630"/>
                  </a:lnTo>
                  <a:lnTo>
                    <a:pt x="29119" y="306951"/>
                  </a:lnTo>
                  <a:lnTo>
                    <a:pt x="30478" y="305175"/>
                  </a:lnTo>
                  <a:lnTo>
                    <a:pt x="49608" y="248381"/>
                  </a:lnTo>
                  <a:lnTo>
                    <a:pt x="65457" y="190283"/>
                  </a:lnTo>
                  <a:lnTo>
                    <a:pt x="71418" y="158245"/>
                  </a:lnTo>
                  <a:lnTo>
                    <a:pt x="79582" y="127701"/>
                  </a:lnTo>
                  <a:lnTo>
                    <a:pt x="79995" y="127468"/>
                  </a:lnTo>
                  <a:lnTo>
                    <a:pt x="80657" y="149239"/>
                  </a:lnTo>
                  <a:lnTo>
                    <a:pt x="84326" y="200876"/>
                  </a:lnTo>
                  <a:lnTo>
                    <a:pt x="97388" y="259284"/>
                  </a:lnTo>
                  <a:lnTo>
                    <a:pt x="115128" y="290550"/>
                  </a:lnTo>
                  <a:lnTo>
                    <a:pt x="130820" y="310250"/>
                  </a:lnTo>
                  <a:lnTo>
                    <a:pt x="136643" y="312666"/>
                  </a:lnTo>
                  <a:lnTo>
                    <a:pt x="150169" y="311825"/>
                  </a:lnTo>
                  <a:lnTo>
                    <a:pt x="172658" y="297591"/>
                  </a:lnTo>
                  <a:lnTo>
                    <a:pt x="189759" y="282938"/>
                  </a:lnTo>
                  <a:lnTo>
                    <a:pt x="203204" y="244936"/>
                  </a:lnTo>
                  <a:lnTo>
                    <a:pt x="209246" y="191783"/>
                  </a:lnTo>
                  <a:lnTo>
                    <a:pt x="204715" y="146783"/>
                  </a:lnTo>
                  <a:lnTo>
                    <a:pt x="201315" y="95673"/>
                  </a:lnTo>
                  <a:lnTo>
                    <a:pt x="198843" y="40800"/>
                  </a:lnTo>
                  <a:lnTo>
                    <a:pt x="193688" y="25630"/>
                  </a:lnTo>
                  <a:lnTo>
                    <a:pt x="17607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SMARTInkShape-217"/>
            <p:cNvSpPr/>
            <p:nvPr/>
          </p:nvSpPr>
          <p:spPr>
            <a:xfrm>
              <a:off x="4262438" y="6267472"/>
              <a:ext cx="261938" cy="314640"/>
            </a:xfrm>
            <a:custGeom>
              <a:avLst/>
              <a:gdLst/>
              <a:ahLst/>
              <a:cxnLst/>
              <a:rect l="0" t="0" r="0" b="0"/>
              <a:pathLst>
                <a:path w="261938" h="314640">
                  <a:moveTo>
                    <a:pt x="0" y="114278"/>
                  </a:moveTo>
                  <a:lnTo>
                    <a:pt x="0" y="120599"/>
                  </a:lnTo>
                  <a:lnTo>
                    <a:pt x="3528" y="127230"/>
                  </a:lnTo>
                  <a:lnTo>
                    <a:pt x="6320" y="130850"/>
                  </a:lnTo>
                  <a:lnTo>
                    <a:pt x="20308" y="184187"/>
                  </a:lnTo>
                  <a:lnTo>
                    <a:pt x="30564" y="235240"/>
                  </a:lnTo>
                  <a:lnTo>
                    <a:pt x="32868" y="270210"/>
                  </a:lnTo>
                  <a:lnTo>
                    <a:pt x="24243" y="314639"/>
                  </a:lnTo>
                  <a:lnTo>
                    <a:pt x="14332" y="266417"/>
                  </a:lnTo>
                  <a:lnTo>
                    <a:pt x="4834" y="216976"/>
                  </a:lnTo>
                  <a:lnTo>
                    <a:pt x="1432" y="172047"/>
                  </a:lnTo>
                  <a:lnTo>
                    <a:pt x="1747" y="112874"/>
                  </a:lnTo>
                  <a:lnTo>
                    <a:pt x="8308" y="63297"/>
                  </a:lnTo>
                  <a:lnTo>
                    <a:pt x="10307" y="40467"/>
                  </a:lnTo>
                  <a:lnTo>
                    <a:pt x="21778" y="21501"/>
                  </a:lnTo>
                  <a:lnTo>
                    <a:pt x="38783" y="6898"/>
                  </a:lnTo>
                  <a:lnTo>
                    <a:pt x="55160" y="407"/>
                  </a:lnTo>
                  <a:lnTo>
                    <a:pt x="61909" y="0"/>
                  </a:lnTo>
                  <a:lnTo>
                    <a:pt x="72935" y="3075"/>
                  </a:lnTo>
                  <a:lnTo>
                    <a:pt x="86580" y="12244"/>
                  </a:lnTo>
                  <a:lnTo>
                    <a:pt x="91397" y="26596"/>
                  </a:lnTo>
                  <a:lnTo>
                    <a:pt x="92214" y="47527"/>
                  </a:lnTo>
                  <a:lnTo>
                    <a:pt x="78452" y="106745"/>
                  </a:lnTo>
                  <a:lnTo>
                    <a:pt x="45629" y="157720"/>
                  </a:lnTo>
                  <a:lnTo>
                    <a:pt x="19351" y="192484"/>
                  </a:lnTo>
                  <a:lnTo>
                    <a:pt x="15215" y="204599"/>
                  </a:lnTo>
                  <a:lnTo>
                    <a:pt x="13376" y="218803"/>
                  </a:lnTo>
                  <a:lnTo>
                    <a:pt x="15532" y="223649"/>
                  </a:lnTo>
                  <a:lnTo>
                    <a:pt x="19615" y="226879"/>
                  </a:lnTo>
                  <a:lnTo>
                    <a:pt x="62114" y="240672"/>
                  </a:lnTo>
                  <a:lnTo>
                    <a:pt x="111194" y="244343"/>
                  </a:lnTo>
                  <a:lnTo>
                    <a:pt x="159505" y="244979"/>
                  </a:lnTo>
                  <a:lnTo>
                    <a:pt x="217923" y="243889"/>
                  </a:lnTo>
                  <a:lnTo>
                    <a:pt x="261937" y="2333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SMARTInkShape-218"/>
            <p:cNvSpPr/>
            <p:nvPr/>
          </p:nvSpPr>
          <p:spPr>
            <a:xfrm>
              <a:off x="4500563" y="6250781"/>
              <a:ext cx="250032" cy="385529"/>
            </a:xfrm>
            <a:custGeom>
              <a:avLst/>
              <a:gdLst/>
              <a:ahLst/>
              <a:cxnLst/>
              <a:rect l="0" t="0" r="0" b="0"/>
              <a:pathLst>
                <a:path w="250032" h="385529">
                  <a:moveTo>
                    <a:pt x="0" y="0"/>
                  </a:moveTo>
                  <a:lnTo>
                    <a:pt x="6320" y="6321"/>
                  </a:lnTo>
                  <a:lnTo>
                    <a:pt x="9423" y="16479"/>
                  </a:lnTo>
                  <a:lnTo>
                    <a:pt x="11579" y="72530"/>
                  </a:lnTo>
                  <a:lnTo>
                    <a:pt x="11809" y="123061"/>
                  </a:lnTo>
                  <a:lnTo>
                    <a:pt x="15414" y="177032"/>
                  </a:lnTo>
                  <a:lnTo>
                    <a:pt x="22153" y="225911"/>
                  </a:lnTo>
                  <a:lnTo>
                    <a:pt x="41172" y="280642"/>
                  </a:lnTo>
                  <a:lnTo>
                    <a:pt x="62568" y="319677"/>
                  </a:lnTo>
                  <a:lnTo>
                    <a:pt x="91881" y="352865"/>
                  </a:lnTo>
                  <a:lnTo>
                    <a:pt x="149895" y="379909"/>
                  </a:lnTo>
                  <a:lnTo>
                    <a:pt x="159461" y="384241"/>
                  </a:lnTo>
                  <a:lnTo>
                    <a:pt x="180673" y="385528"/>
                  </a:lnTo>
                  <a:lnTo>
                    <a:pt x="202007" y="380366"/>
                  </a:lnTo>
                  <a:lnTo>
                    <a:pt x="220309" y="369254"/>
                  </a:lnTo>
                  <a:lnTo>
                    <a:pt x="250031" y="333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SMARTInkShape-219"/>
            <p:cNvSpPr/>
            <p:nvPr/>
          </p:nvSpPr>
          <p:spPr>
            <a:xfrm>
              <a:off x="4488656" y="6369844"/>
              <a:ext cx="190501" cy="35720"/>
            </a:xfrm>
            <a:custGeom>
              <a:avLst/>
              <a:gdLst/>
              <a:ahLst/>
              <a:cxnLst/>
              <a:rect l="0" t="0" r="0" b="0"/>
              <a:pathLst>
                <a:path w="190501" h="35720">
                  <a:moveTo>
                    <a:pt x="0" y="35719"/>
                  </a:moveTo>
                  <a:lnTo>
                    <a:pt x="50122" y="35719"/>
                  </a:lnTo>
                  <a:lnTo>
                    <a:pt x="99271" y="32191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SMARTInkShape-220"/>
            <p:cNvSpPr/>
            <p:nvPr/>
          </p:nvSpPr>
          <p:spPr>
            <a:xfrm>
              <a:off x="4429125" y="6215063"/>
              <a:ext cx="498805" cy="360956"/>
            </a:xfrm>
            <a:custGeom>
              <a:avLst/>
              <a:gdLst/>
              <a:ahLst/>
              <a:cxnLst/>
              <a:rect l="0" t="0" r="0" b="0"/>
              <a:pathLst>
                <a:path w="498805" h="360956">
                  <a:moveTo>
                    <a:pt x="0" y="23812"/>
                  </a:moveTo>
                  <a:lnTo>
                    <a:pt x="50026" y="23812"/>
                  </a:lnTo>
                  <a:lnTo>
                    <a:pt x="94638" y="20284"/>
                  </a:lnTo>
                  <a:lnTo>
                    <a:pt x="134665" y="15630"/>
                  </a:lnTo>
                  <a:lnTo>
                    <a:pt x="190419" y="11686"/>
                  </a:lnTo>
                  <a:lnTo>
                    <a:pt x="238501" y="2699"/>
                  </a:lnTo>
                  <a:lnTo>
                    <a:pt x="260782" y="2523"/>
                  </a:lnTo>
                  <a:lnTo>
                    <a:pt x="298598" y="10409"/>
                  </a:lnTo>
                  <a:lnTo>
                    <a:pt x="302253" y="14876"/>
                  </a:lnTo>
                  <a:lnTo>
                    <a:pt x="306314" y="30424"/>
                  </a:lnTo>
                  <a:lnTo>
                    <a:pt x="308921" y="76712"/>
                  </a:lnTo>
                  <a:lnTo>
                    <a:pt x="309373" y="130767"/>
                  </a:lnTo>
                  <a:lnTo>
                    <a:pt x="309525" y="189529"/>
                  </a:lnTo>
                  <a:lnTo>
                    <a:pt x="309546" y="231078"/>
                  </a:lnTo>
                  <a:lnTo>
                    <a:pt x="309555" y="276004"/>
                  </a:lnTo>
                  <a:lnTo>
                    <a:pt x="315881" y="326959"/>
                  </a:lnTo>
                  <a:lnTo>
                    <a:pt x="320978" y="360853"/>
                  </a:lnTo>
                  <a:lnTo>
                    <a:pt x="321142" y="360955"/>
                  </a:lnTo>
                  <a:lnTo>
                    <a:pt x="321323" y="354010"/>
                  </a:lnTo>
                  <a:lnTo>
                    <a:pt x="317876" y="345633"/>
                  </a:lnTo>
                  <a:lnTo>
                    <a:pt x="315105" y="341547"/>
                  </a:lnTo>
                  <a:lnTo>
                    <a:pt x="309334" y="286139"/>
                  </a:lnTo>
                  <a:lnTo>
                    <a:pt x="301704" y="226775"/>
                  </a:lnTo>
                  <a:lnTo>
                    <a:pt x="298856" y="178317"/>
                  </a:lnTo>
                  <a:lnTo>
                    <a:pt x="298190" y="137460"/>
                  </a:lnTo>
                  <a:lnTo>
                    <a:pt x="297893" y="96371"/>
                  </a:lnTo>
                  <a:lnTo>
                    <a:pt x="297703" y="41378"/>
                  </a:lnTo>
                  <a:lnTo>
                    <a:pt x="297660" y="4852"/>
                  </a:lnTo>
                  <a:lnTo>
                    <a:pt x="298982" y="5881"/>
                  </a:lnTo>
                  <a:lnTo>
                    <a:pt x="325307" y="59017"/>
                  </a:lnTo>
                  <a:lnTo>
                    <a:pt x="346418" y="107003"/>
                  </a:lnTo>
                  <a:lnTo>
                    <a:pt x="370935" y="164305"/>
                  </a:lnTo>
                  <a:lnTo>
                    <a:pt x="389840" y="213841"/>
                  </a:lnTo>
                  <a:lnTo>
                    <a:pt x="414153" y="261844"/>
                  </a:lnTo>
                  <a:lnTo>
                    <a:pt x="426162" y="285708"/>
                  </a:lnTo>
                  <a:lnTo>
                    <a:pt x="469974" y="345032"/>
                  </a:lnTo>
                  <a:lnTo>
                    <a:pt x="479193" y="351784"/>
                  </a:lnTo>
                  <a:lnTo>
                    <a:pt x="482181" y="352262"/>
                  </a:lnTo>
                  <a:lnTo>
                    <a:pt x="484173" y="351259"/>
                  </a:lnTo>
                  <a:lnTo>
                    <a:pt x="493690" y="333820"/>
                  </a:lnTo>
                  <a:lnTo>
                    <a:pt x="498804" y="291424"/>
                  </a:lnTo>
                  <a:lnTo>
                    <a:pt x="498366" y="236719"/>
                  </a:lnTo>
                  <a:lnTo>
                    <a:pt x="490565" y="180668"/>
                  </a:lnTo>
                  <a:lnTo>
                    <a:pt x="488632" y="131378"/>
                  </a:lnTo>
                  <a:lnTo>
                    <a:pt x="486927" y="75241"/>
                  </a:lnTo>
                  <a:lnTo>
                    <a:pt x="4762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SMARTInkShape-221"/>
            <p:cNvSpPr/>
            <p:nvPr/>
          </p:nvSpPr>
          <p:spPr>
            <a:xfrm>
              <a:off x="4985065" y="6191250"/>
              <a:ext cx="146530" cy="334912"/>
            </a:xfrm>
            <a:custGeom>
              <a:avLst/>
              <a:gdLst/>
              <a:ahLst/>
              <a:cxnLst/>
              <a:rect l="0" t="0" r="0" b="0"/>
              <a:pathLst>
                <a:path w="146530" h="334912">
                  <a:moveTo>
                    <a:pt x="86998" y="0"/>
                  </a:moveTo>
                  <a:lnTo>
                    <a:pt x="86998" y="6321"/>
                  </a:lnTo>
                  <a:lnTo>
                    <a:pt x="57567" y="53553"/>
                  </a:lnTo>
                  <a:lnTo>
                    <a:pt x="27091" y="99654"/>
                  </a:lnTo>
                  <a:lnTo>
                    <a:pt x="12656" y="144915"/>
                  </a:lnTo>
                  <a:lnTo>
                    <a:pt x="0" y="193897"/>
                  </a:lnTo>
                  <a:lnTo>
                    <a:pt x="513" y="235603"/>
                  </a:lnTo>
                  <a:lnTo>
                    <a:pt x="19950" y="292769"/>
                  </a:lnTo>
                  <a:lnTo>
                    <a:pt x="44201" y="317228"/>
                  </a:lnTo>
                  <a:lnTo>
                    <a:pt x="76522" y="334911"/>
                  </a:lnTo>
                  <a:lnTo>
                    <a:pt x="146529" y="333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SMARTInkShape-222"/>
            <p:cNvSpPr/>
            <p:nvPr/>
          </p:nvSpPr>
          <p:spPr>
            <a:xfrm>
              <a:off x="5181408" y="6167438"/>
              <a:ext cx="200218" cy="422906"/>
            </a:xfrm>
            <a:custGeom>
              <a:avLst/>
              <a:gdLst/>
              <a:ahLst/>
              <a:cxnLst/>
              <a:rect l="0" t="0" r="0" b="0"/>
              <a:pathLst>
                <a:path w="200218" h="422906">
                  <a:moveTo>
                    <a:pt x="33530" y="0"/>
                  </a:moveTo>
                  <a:lnTo>
                    <a:pt x="32207" y="22953"/>
                  </a:lnTo>
                  <a:lnTo>
                    <a:pt x="24106" y="72296"/>
                  </a:lnTo>
                  <a:lnTo>
                    <a:pt x="18831" y="124167"/>
                  </a:lnTo>
                  <a:lnTo>
                    <a:pt x="8890" y="175255"/>
                  </a:lnTo>
                  <a:lnTo>
                    <a:pt x="2735" y="218120"/>
                  </a:lnTo>
                  <a:lnTo>
                    <a:pt x="0" y="263629"/>
                  </a:lnTo>
                  <a:lnTo>
                    <a:pt x="7749" y="322146"/>
                  </a:lnTo>
                  <a:lnTo>
                    <a:pt x="19570" y="363855"/>
                  </a:lnTo>
                  <a:lnTo>
                    <a:pt x="47827" y="405217"/>
                  </a:lnTo>
                  <a:lnTo>
                    <a:pt x="60169" y="411606"/>
                  </a:lnTo>
                  <a:lnTo>
                    <a:pt x="115090" y="422905"/>
                  </a:lnTo>
                  <a:lnTo>
                    <a:pt x="139894" y="420350"/>
                  </a:lnTo>
                  <a:lnTo>
                    <a:pt x="160618" y="411277"/>
                  </a:lnTo>
                  <a:lnTo>
                    <a:pt x="200217" y="3690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SMARTInkShape-223"/>
            <p:cNvSpPr/>
            <p:nvPr/>
          </p:nvSpPr>
          <p:spPr>
            <a:xfrm>
              <a:off x="5155406" y="6381750"/>
              <a:ext cx="166689" cy="18228"/>
            </a:xfrm>
            <a:custGeom>
              <a:avLst/>
              <a:gdLst/>
              <a:ahLst/>
              <a:cxnLst/>
              <a:rect l="0" t="0" r="0" b="0"/>
              <a:pathLst>
                <a:path w="166689" h="18228">
                  <a:moveTo>
                    <a:pt x="0" y="11906"/>
                  </a:moveTo>
                  <a:lnTo>
                    <a:pt x="6321" y="11906"/>
                  </a:lnTo>
                  <a:lnTo>
                    <a:pt x="22893" y="18227"/>
                  </a:lnTo>
                  <a:lnTo>
                    <a:pt x="78781" y="13653"/>
                  </a:lnTo>
                  <a:lnTo>
                    <a:pt x="16668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SMARTInkShape-224"/>
            <p:cNvSpPr/>
            <p:nvPr/>
          </p:nvSpPr>
          <p:spPr>
            <a:xfrm>
              <a:off x="5191125" y="6143625"/>
              <a:ext cx="95251" cy="11907"/>
            </a:xfrm>
            <a:custGeom>
              <a:avLst/>
              <a:gdLst/>
              <a:ahLst/>
              <a:cxnLst/>
              <a:rect l="0" t="0" r="0" b="0"/>
              <a:pathLst>
                <a:path w="95251" h="11907">
                  <a:moveTo>
                    <a:pt x="0" y="0"/>
                  </a:moveTo>
                  <a:lnTo>
                    <a:pt x="6321" y="0"/>
                  </a:lnTo>
                  <a:lnTo>
                    <a:pt x="53519" y="10803"/>
                  </a:lnTo>
                  <a:lnTo>
                    <a:pt x="95250" y="119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6773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7000"/>
            <a:ext cx="8596668" cy="361731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The Prologue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1890" y="488731"/>
            <a:ext cx="10373710" cy="621686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 smtClean="0"/>
              <a:t>Two </a:t>
            </a:r>
            <a:r>
              <a:rPr lang="en-US" sz="2400" b="1" dirty="0"/>
              <a:t>households, both alike in dignity,</a:t>
            </a:r>
          </a:p>
          <a:p>
            <a:pPr marL="0" indent="0">
              <a:buNone/>
            </a:pPr>
            <a:r>
              <a:rPr lang="en-US" sz="2400" b="1" dirty="0"/>
              <a:t>In fair Verona, where we lay our scene,</a:t>
            </a:r>
          </a:p>
          <a:p>
            <a:pPr marL="0" indent="0">
              <a:buNone/>
            </a:pPr>
            <a:r>
              <a:rPr lang="en-US" sz="2400" b="1" dirty="0"/>
              <a:t>From ancient grudge break to new mutiny,</a:t>
            </a:r>
          </a:p>
          <a:p>
            <a:pPr marL="0" indent="0">
              <a:buNone/>
            </a:pPr>
            <a:r>
              <a:rPr lang="en-US" sz="2400" b="1" dirty="0"/>
              <a:t>Where civil blood makes civil hands unclean.</a:t>
            </a:r>
          </a:p>
          <a:p>
            <a:pPr marL="0" indent="0">
              <a:buNone/>
            </a:pPr>
            <a:r>
              <a:rPr lang="en-US" sz="2400" b="1" dirty="0"/>
              <a:t>From forth the fatal loins of these two foes</a:t>
            </a:r>
          </a:p>
          <a:p>
            <a:pPr marL="0" indent="0">
              <a:buNone/>
            </a:pPr>
            <a:r>
              <a:rPr lang="en-US" sz="2400" b="1" dirty="0"/>
              <a:t>A pair of star-crossed lovers take their life;</a:t>
            </a:r>
          </a:p>
          <a:p>
            <a:pPr marL="0" indent="0">
              <a:buNone/>
            </a:pPr>
            <a:r>
              <a:rPr lang="en-US" sz="2400" b="1" dirty="0"/>
              <a:t>Whose </a:t>
            </a:r>
            <a:r>
              <a:rPr lang="en-US" sz="2400" b="1" dirty="0" err="1"/>
              <a:t>misadventur’d</a:t>
            </a:r>
            <a:r>
              <a:rPr lang="en-US" sz="2400" b="1" dirty="0"/>
              <a:t> piteous overthrows</a:t>
            </a:r>
          </a:p>
          <a:p>
            <a:pPr marL="0" indent="0">
              <a:buNone/>
            </a:pPr>
            <a:r>
              <a:rPr lang="en-US" sz="2400" b="1" dirty="0"/>
              <a:t>Doth with their death bury their parents’ strife.</a:t>
            </a:r>
          </a:p>
          <a:p>
            <a:pPr marL="0" indent="0">
              <a:buNone/>
            </a:pPr>
            <a:r>
              <a:rPr lang="en-US" sz="2400" b="1" dirty="0"/>
              <a:t>The fearful passage of their death-</a:t>
            </a:r>
            <a:r>
              <a:rPr lang="en-US" sz="2400" b="1" dirty="0" err="1"/>
              <a:t>mark’d</a:t>
            </a:r>
            <a:r>
              <a:rPr lang="en-US" sz="2400" b="1" dirty="0"/>
              <a:t> love,</a:t>
            </a:r>
          </a:p>
          <a:p>
            <a:pPr marL="0" indent="0">
              <a:buNone/>
            </a:pPr>
            <a:r>
              <a:rPr lang="en-US" sz="2400" b="1" dirty="0"/>
              <a:t>And the continuance of their parents’ rage,</a:t>
            </a:r>
          </a:p>
          <a:p>
            <a:pPr marL="0" indent="0">
              <a:buNone/>
            </a:pPr>
            <a:r>
              <a:rPr lang="en-US" sz="2400" b="1" dirty="0"/>
              <a:t>Which, but their children’s end, </a:t>
            </a:r>
            <a:r>
              <a:rPr lang="en-US" sz="2400" b="1" dirty="0" err="1"/>
              <a:t>nought</a:t>
            </a:r>
            <a:r>
              <a:rPr lang="en-US" sz="2400" b="1" dirty="0"/>
              <a:t> could remove,</a:t>
            </a:r>
          </a:p>
          <a:p>
            <a:pPr marL="0" indent="0">
              <a:buNone/>
            </a:pPr>
            <a:r>
              <a:rPr lang="en-US" sz="2400" b="1" dirty="0"/>
              <a:t>Is now the two hours’ traffic of our stage;</a:t>
            </a:r>
          </a:p>
          <a:p>
            <a:pPr marL="0" indent="0">
              <a:buNone/>
            </a:pPr>
            <a:r>
              <a:rPr lang="en-US" sz="2400" b="1" dirty="0"/>
              <a:t>The which if you with patient ears attend,</a:t>
            </a:r>
          </a:p>
          <a:p>
            <a:pPr marL="0" indent="0">
              <a:buNone/>
            </a:pPr>
            <a:r>
              <a:rPr lang="en-US" sz="2400" b="1" dirty="0"/>
              <a:t>What here shall miss, our toil shall strive to mend.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7" name="SMARTInkShape-Group28"/>
          <p:cNvGrpSpPr/>
          <p:nvPr/>
        </p:nvGrpSpPr>
        <p:grpSpPr>
          <a:xfrm>
            <a:off x="907381" y="-23813"/>
            <a:ext cx="3747902" cy="1487137"/>
            <a:chOff x="907381" y="-23813"/>
            <a:chExt cx="3747902" cy="1487137"/>
          </a:xfrm>
        </p:grpSpPr>
        <p:sp>
          <p:nvSpPr>
            <p:cNvPr id="4" name="SMARTInkShape-225"/>
            <p:cNvSpPr/>
            <p:nvPr/>
          </p:nvSpPr>
          <p:spPr>
            <a:xfrm>
              <a:off x="4500563" y="181853"/>
              <a:ext cx="154720" cy="481125"/>
            </a:xfrm>
            <a:custGeom>
              <a:avLst/>
              <a:gdLst/>
              <a:ahLst/>
              <a:cxnLst/>
              <a:rect l="0" t="0" r="0" b="0"/>
              <a:pathLst>
                <a:path w="154720" h="481125">
                  <a:moveTo>
                    <a:pt x="0" y="68178"/>
                  </a:moveTo>
                  <a:lnTo>
                    <a:pt x="3528" y="127006"/>
                  </a:lnTo>
                  <a:lnTo>
                    <a:pt x="16571" y="184750"/>
                  </a:lnTo>
                  <a:lnTo>
                    <a:pt x="21666" y="209580"/>
                  </a:lnTo>
                  <a:lnTo>
                    <a:pt x="25027" y="215363"/>
                  </a:lnTo>
                  <a:lnTo>
                    <a:pt x="35817" y="225316"/>
                  </a:lnTo>
                  <a:lnTo>
                    <a:pt x="42399" y="225853"/>
                  </a:lnTo>
                  <a:lnTo>
                    <a:pt x="56767" y="219395"/>
                  </a:lnTo>
                  <a:lnTo>
                    <a:pt x="73411" y="207204"/>
                  </a:lnTo>
                  <a:lnTo>
                    <a:pt x="99069" y="155857"/>
                  </a:lnTo>
                  <a:lnTo>
                    <a:pt x="118248" y="104753"/>
                  </a:lnTo>
                  <a:lnTo>
                    <a:pt x="138799" y="45801"/>
                  </a:lnTo>
                  <a:lnTo>
                    <a:pt x="154080" y="0"/>
                  </a:lnTo>
                  <a:lnTo>
                    <a:pt x="154313" y="237"/>
                  </a:lnTo>
                  <a:lnTo>
                    <a:pt x="154719" y="45202"/>
                  </a:lnTo>
                  <a:lnTo>
                    <a:pt x="148442" y="95031"/>
                  </a:lnTo>
                  <a:lnTo>
                    <a:pt x="144524" y="149630"/>
                  </a:lnTo>
                  <a:lnTo>
                    <a:pt x="137043" y="207700"/>
                  </a:lnTo>
                  <a:lnTo>
                    <a:pt x="130140" y="250573"/>
                  </a:lnTo>
                  <a:lnTo>
                    <a:pt x="123986" y="293441"/>
                  </a:lnTo>
                  <a:lnTo>
                    <a:pt x="119198" y="346001"/>
                  </a:lnTo>
                  <a:lnTo>
                    <a:pt x="109927" y="399987"/>
                  </a:lnTo>
                  <a:lnTo>
                    <a:pt x="106198" y="458232"/>
                  </a:lnTo>
                  <a:lnTo>
                    <a:pt x="100997" y="472164"/>
                  </a:lnTo>
                  <a:lnTo>
                    <a:pt x="96436" y="476408"/>
                  </a:lnTo>
                  <a:lnTo>
                    <a:pt x="84311" y="481124"/>
                  </a:lnTo>
                  <a:lnTo>
                    <a:pt x="77374" y="477090"/>
                  </a:lnTo>
                  <a:lnTo>
                    <a:pt x="56292" y="447453"/>
                  </a:lnTo>
                  <a:lnTo>
                    <a:pt x="36646" y="390629"/>
                  </a:lnTo>
                  <a:lnTo>
                    <a:pt x="30839" y="353042"/>
                  </a:lnTo>
                  <a:lnTo>
                    <a:pt x="35007" y="310891"/>
                  </a:lnTo>
                  <a:lnTo>
                    <a:pt x="45944" y="281057"/>
                  </a:lnTo>
                  <a:lnTo>
                    <a:pt x="66676" y="255461"/>
                  </a:lnTo>
                  <a:lnTo>
                    <a:pt x="97367" y="232442"/>
                  </a:lnTo>
                  <a:lnTo>
                    <a:pt x="142875" y="2110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26"/>
            <p:cNvSpPr/>
            <p:nvPr/>
          </p:nvSpPr>
          <p:spPr>
            <a:xfrm>
              <a:off x="4417954" y="59531"/>
              <a:ext cx="34985" cy="404814"/>
            </a:xfrm>
            <a:custGeom>
              <a:avLst/>
              <a:gdLst/>
              <a:ahLst/>
              <a:cxnLst/>
              <a:rect l="0" t="0" r="0" b="0"/>
              <a:pathLst>
                <a:path w="34985" h="404814">
                  <a:moveTo>
                    <a:pt x="11171" y="0"/>
                  </a:moveTo>
                  <a:lnTo>
                    <a:pt x="11171" y="48279"/>
                  </a:lnTo>
                  <a:lnTo>
                    <a:pt x="11171" y="90593"/>
                  </a:lnTo>
                  <a:lnTo>
                    <a:pt x="7643" y="141495"/>
                  </a:lnTo>
                  <a:lnTo>
                    <a:pt x="1747" y="190091"/>
                  </a:lnTo>
                  <a:lnTo>
                    <a:pt x="0" y="241532"/>
                  </a:lnTo>
                  <a:lnTo>
                    <a:pt x="915" y="280650"/>
                  </a:lnTo>
                  <a:lnTo>
                    <a:pt x="5731" y="324494"/>
                  </a:lnTo>
                  <a:lnTo>
                    <a:pt x="9559" y="362200"/>
                  </a:lnTo>
                  <a:lnTo>
                    <a:pt x="34984" y="4048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227"/>
            <p:cNvSpPr/>
            <p:nvPr/>
          </p:nvSpPr>
          <p:spPr>
            <a:xfrm>
              <a:off x="4182001" y="204061"/>
              <a:ext cx="163781" cy="227844"/>
            </a:xfrm>
            <a:custGeom>
              <a:avLst/>
              <a:gdLst/>
              <a:ahLst/>
              <a:cxnLst/>
              <a:rect l="0" t="0" r="0" b="0"/>
              <a:pathLst>
                <a:path w="163781" h="227844">
                  <a:moveTo>
                    <a:pt x="92343" y="10251"/>
                  </a:moveTo>
                  <a:lnTo>
                    <a:pt x="92343" y="0"/>
                  </a:lnTo>
                  <a:lnTo>
                    <a:pt x="86022" y="5156"/>
                  </a:lnTo>
                  <a:lnTo>
                    <a:pt x="55669" y="37761"/>
                  </a:lnTo>
                  <a:lnTo>
                    <a:pt x="29762" y="94082"/>
                  </a:lnTo>
                  <a:lnTo>
                    <a:pt x="13149" y="142639"/>
                  </a:lnTo>
                  <a:lnTo>
                    <a:pt x="656" y="194760"/>
                  </a:lnTo>
                  <a:lnTo>
                    <a:pt x="0" y="212641"/>
                  </a:lnTo>
                  <a:lnTo>
                    <a:pt x="4117" y="224997"/>
                  </a:lnTo>
                  <a:lnTo>
                    <a:pt x="7067" y="227499"/>
                  </a:lnTo>
                  <a:lnTo>
                    <a:pt x="10357" y="227843"/>
                  </a:lnTo>
                  <a:lnTo>
                    <a:pt x="17540" y="224699"/>
                  </a:lnTo>
                  <a:lnTo>
                    <a:pt x="25142" y="218891"/>
                  </a:lnTo>
                  <a:lnTo>
                    <a:pt x="54177" y="165200"/>
                  </a:lnTo>
                  <a:lnTo>
                    <a:pt x="74823" y="113706"/>
                  </a:lnTo>
                  <a:lnTo>
                    <a:pt x="86018" y="57389"/>
                  </a:lnTo>
                  <a:lnTo>
                    <a:pt x="91093" y="31812"/>
                  </a:lnTo>
                  <a:lnTo>
                    <a:pt x="91510" y="31240"/>
                  </a:lnTo>
                  <a:lnTo>
                    <a:pt x="91788" y="32181"/>
                  </a:lnTo>
                  <a:lnTo>
                    <a:pt x="92294" y="79684"/>
                  </a:lnTo>
                  <a:lnTo>
                    <a:pt x="101839" y="135777"/>
                  </a:lnTo>
                  <a:lnTo>
                    <a:pt x="113971" y="166213"/>
                  </a:lnTo>
                  <a:lnTo>
                    <a:pt x="126650" y="183637"/>
                  </a:lnTo>
                  <a:lnTo>
                    <a:pt x="163780" y="20075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228"/>
            <p:cNvSpPr/>
            <p:nvPr/>
          </p:nvSpPr>
          <p:spPr>
            <a:xfrm>
              <a:off x="3976688" y="214312"/>
              <a:ext cx="142876" cy="119064"/>
            </a:xfrm>
            <a:custGeom>
              <a:avLst/>
              <a:gdLst/>
              <a:ahLst/>
              <a:cxnLst/>
              <a:rect l="0" t="0" r="0" b="0"/>
              <a:pathLst>
                <a:path w="142876" h="119064">
                  <a:moveTo>
                    <a:pt x="0" y="119063"/>
                  </a:moveTo>
                  <a:lnTo>
                    <a:pt x="12151" y="98729"/>
                  </a:lnTo>
                  <a:lnTo>
                    <a:pt x="46497" y="64923"/>
                  </a:lnTo>
                  <a:lnTo>
                    <a:pt x="96669" y="30893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229"/>
            <p:cNvSpPr/>
            <p:nvPr/>
          </p:nvSpPr>
          <p:spPr>
            <a:xfrm>
              <a:off x="4060031" y="-23813"/>
              <a:ext cx="35720" cy="511970"/>
            </a:xfrm>
            <a:custGeom>
              <a:avLst/>
              <a:gdLst/>
              <a:ahLst/>
              <a:cxnLst/>
              <a:rect l="0" t="0" r="0" b="0"/>
              <a:pathLst>
                <a:path w="35720" h="511970">
                  <a:moveTo>
                    <a:pt x="0" y="0"/>
                  </a:moveTo>
                  <a:lnTo>
                    <a:pt x="0" y="55685"/>
                  </a:lnTo>
                  <a:lnTo>
                    <a:pt x="0" y="109925"/>
                  </a:lnTo>
                  <a:lnTo>
                    <a:pt x="0" y="155602"/>
                  </a:lnTo>
                  <a:lnTo>
                    <a:pt x="0" y="209705"/>
                  </a:lnTo>
                  <a:lnTo>
                    <a:pt x="0" y="267495"/>
                  </a:lnTo>
                  <a:lnTo>
                    <a:pt x="0" y="311945"/>
                  </a:lnTo>
                  <a:lnTo>
                    <a:pt x="3528" y="351632"/>
                  </a:lnTo>
                  <a:lnTo>
                    <a:pt x="12952" y="408017"/>
                  </a:lnTo>
                  <a:lnTo>
                    <a:pt x="23705" y="464276"/>
                  </a:lnTo>
                  <a:lnTo>
                    <a:pt x="35719" y="5119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230"/>
            <p:cNvSpPr/>
            <p:nvPr/>
          </p:nvSpPr>
          <p:spPr>
            <a:xfrm>
              <a:off x="3917156" y="154781"/>
              <a:ext cx="35720" cy="333376"/>
            </a:xfrm>
            <a:custGeom>
              <a:avLst/>
              <a:gdLst/>
              <a:ahLst/>
              <a:cxnLst/>
              <a:rect l="0" t="0" r="0" b="0"/>
              <a:pathLst>
                <a:path w="35720" h="333376">
                  <a:moveTo>
                    <a:pt x="0" y="0"/>
                  </a:moveTo>
                  <a:lnTo>
                    <a:pt x="1323" y="50924"/>
                  </a:lnTo>
                  <a:lnTo>
                    <a:pt x="9506" y="101225"/>
                  </a:lnTo>
                  <a:lnTo>
                    <a:pt x="18986" y="152877"/>
                  </a:lnTo>
                  <a:lnTo>
                    <a:pt x="21667" y="194945"/>
                  </a:lnTo>
                  <a:lnTo>
                    <a:pt x="22859" y="236573"/>
                  </a:lnTo>
                  <a:lnTo>
                    <a:pt x="35719" y="3333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231"/>
            <p:cNvSpPr/>
            <p:nvPr/>
          </p:nvSpPr>
          <p:spPr>
            <a:xfrm>
              <a:off x="3738563" y="392906"/>
              <a:ext cx="53936" cy="178595"/>
            </a:xfrm>
            <a:custGeom>
              <a:avLst/>
              <a:gdLst/>
              <a:ahLst/>
              <a:cxnLst/>
              <a:rect l="0" t="0" r="0" b="0"/>
              <a:pathLst>
                <a:path w="53936" h="178595">
                  <a:moveTo>
                    <a:pt x="0" y="0"/>
                  </a:moveTo>
                  <a:lnTo>
                    <a:pt x="0" y="6321"/>
                  </a:lnTo>
                  <a:lnTo>
                    <a:pt x="3528" y="12952"/>
                  </a:lnTo>
                  <a:lnTo>
                    <a:pt x="22892" y="46950"/>
                  </a:lnTo>
                  <a:lnTo>
                    <a:pt x="41368" y="100653"/>
                  </a:lnTo>
                  <a:lnTo>
                    <a:pt x="53935" y="154004"/>
                  </a:lnTo>
                  <a:lnTo>
                    <a:pt x="47625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232"/>
            <p:cNvSpPr/>
            <p:nvPr/>
          </p:nvSpPr>
          <p:spPr>
            <a:xfrm>
              <a:off x="3505207" y="250031"/>
              <a:ext cx="150013" cy="261939"/>
            </a:xfrm>
            <a:custGeom>
              <a:avLst/>
              <a:gdLst/>
              <a:ahLst/>
              <a:cxnLst/>
              <a:rect l="0" t="0" r="0" b="0"/>
              <a:pathLst>
                <a:path w="150013" h="261939">
                  <a:moveTo>
                    <a:pt x="90481" y="0"/>
                  </a:moveTo>
                  <a:lnTo>
                    <a:pt x="70473" y="45910"/>
                  </a:lnTo>
                  <a:lnTo>
                    <a:pt x="35670" y="104466"/>
                  </a:lnTo>
                  <a:lnTo>
                    <a:pt x="11328" y="154719"/>
                  </a:lnTo>
                  <a:lnTo>
                    <a:pt x="0" y="192540"/>
                  </a:lnTo>
                  <a:lnTo>
                    <a:pt x="878" y="208164"/>
                  </a:lnTo>
                  <a:lnTo>
                    <a:pt x="2964" y="214182"/>
                  </a:lnTo>
                  <a:lnTo>
                    <a:pt x="5678" y="218194"/>
                  </a:lnTo>
                  <a:lnTo>
                    <a:pt x="8810" y="220869"/>
                  </a:lnTo>
                  <a:lnTo>
                    <a:pt x="12221" y="222652"/>
                  </a:lnTo>
                  <a:lnTo>
                    <a:pt x="15818" y="221195"/>
                  </a:lnTo>
                  <a:lnTo>
                    <a:pt x="35016" y="199083"/>
                  </a:lnTo>
                  <a:lnTo>
                    <a:pt x="58995" y="145991"/>
                  </a:lnTo>
                  <a:lnTo>
                    <a:pt x="74315" y="90231"/>
                  </a:lnTo>
                  <a:lnTo>
                    <a:pt x="78013" y="56715"/>
                  </a:lnTo>
                  <a:lnTo>
                    <a:pt x="78200" y="56331"/>
                  </a:lnTo>
                  <a:lnTo>
                    <a:pt x="90686" y="114795"/>
                  </a:lnTo>
                  <a:lnTo>
                    <a:pt x="99655" y="162042"/>
                  </a:lnTo>
                  <a:lnTo>
                    <a:pt x="112014" y="207498"/>
                  </a:lnTo>
                  <a:lnTo>
                    <a:pt x="150012" y="2619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233"/>
            <p:cNvSpPr/>
            <p:nvPr/>
          </p:nvSpPr>
          <p:spPr>
            <a:xfrm>
              <a:off x="2964656" y="250460"/>
              <a:ext cx="476251" cy="237697"/>
            </a:xfrm>
            <a:custGeom>
              <a:avLst/>
              <a:gdLst/>
              <a:ahLst/>
              <a:cxnLst/>
              <a:rect l="0" t="0" r="0" b="0"/>
              <a:pathLst>
                <a:path w="476251" h="237697">
                  <a:moveTo>
                    <a:pt x="0" y="23384"/>
                  </a:moveTo>
                  <a:lnTo>
                    <a:pt x="6321" y="76654"/>
                  </a:lnTo>
                  <a:lnTo>
                    <a:pt x="12126" y="129303"/>
                  </a:lnTo>
                  <a:lnTo>
                    <a:pt x="23935" y="184181"/>
                  </a:lnTo>
                  <a:lnTo>
                    <a:pt x="33906" y="209450"/>
                  </a:lnTo>
                  <a:lnTo>
                    <a:pt x="33187" y="209605"/>
                  </a:lnTo>
                  <a:lnTo>
                    <a:pt x="28861" y="206249"/>
                  </a:lnTo>
                  <a:lnTo>
                    <a:pt x="26056" y="200348"/>
                  </a:lnTo>
                  <a:lnTo>
                    <a:pt x="24108" y="142575"/>
                  </a:lnTo>
                  <a:lnTo>
                    <a:pt x="25223" y="84717"/>
                  </a:lnTo>
                  <a:lnTo>
                    <a:pt x="30172" y="59021"/>
                  </a:lnTo>
                  <a:lnTo>
                    <a:pt x="46717" y="29680"/>
                  </a:lnTo>
                  <a:lnTo>
                    <a:pt x="64420" y="16040"/>
                  </a:lnTo>
                  <a:lnTo>
                    <a:pt x="95481" y="2824"/>
                  </a:lnTo>
                  <a:lnTo>
                    <a:pt x="150370" y="0"/>
                  </a:lnTo>
                  <a:lnTo>
                    <a:pt x="168696" y="1085"/>
                  </a:lnTo>
                  <a:lnTo>
                    <a:pt x="185660" y="5976"/>
                  </a:lnTo>
                  <a:lnTo>
                    <a:pt x="191242" y="11779"/>
                  </a:lnTo>
                  <a:lnTo>
                    <a:pt x="197445" y="28809"/>
                  </a:lnTo>
                  <a:lnTo>
                    <a:pt x="188295" y="73351"/>
                  </a:lnTo>
                  <a:lnTo>
                    <a:pt x="157496" y="131763"/>
                  </a:lnTo>
                  <a:lnTo>
                    <a:pt x="145763" y="165765"/>
                  </a:lnTo>
                  <a:lnTo>
                    <a:pt x="143731" y="193453"/>
                  </a:lnTo>
                  <a:lnTo>
                    <a:pt x="146784" y="208331"/>
                  </a:lnTo>
                  <a:lnTo>
                    <a:pt x="153202" y="222341"/>
                  </a:lnTo>
                  <a:lnTo>
                    <a:pt x="173275" y="218448"/>
                  </a:lnTo>
                  <a:lnTo>
                    <a:pt x="189900" y="205329"/>
                  </a:lnTo>
                  <a:lnTo>
                    <a:pt x="204786" y="186269"/>
                  </a:lnTo>
                  <a:lnTo>
                    <a:pt x="225121" y="138167"/>
                  </a:lnTo>
                  <a:lnTo>
                    <a:pt x="241877" y="84422"/>
                  </a:lnTo>
                  <a:lnTo>
                    <a:pt x="255636" y="28182"/>
                  </a:lnTo>
                  <a:lnTo>
                    <a:pt x="260071" y="16427"/>
                  </a:lnTo>
                  <a:lnTo>
                    <a:pt x="262016" y="16100"/>
                  </a:lnTo>
                  <a:lnTo>
                    <a:pt x="267705" y="19265"/>
                  </a:lnTo>
                  <a:lnTo>
                    <a:pt x="284666" y="34804"/>
                  </a:lnTo>
                  <a:lnTo>
                    <a:pt x="291883" y="48744"/>
                  </a:lnTo>
                  <a:lnTo>
                    <a:pt x="310101" y="104381"/>
                  </a:lnTo>
                  <a:lnTo>
                    <a:pt x="328155" y="161148"/>
                  </a:lnTo>
                  <a:lnTo>
                    <a:pt x="344731" y="212546"/>
                  </a:lnTo>
                  <a:lnTo>
                    <a:pt x="348737" y="164270"/>
                  </a:lnTo>
                  <a:lnTo>
                    <a:pt x="355518" y="105453"/>
                  </a:lnTo>
                  <a:lnTo>
                    <a:pt x="366363" y="61497"/>
                  </a:lnTo>
                  <a:lnTo>
                    <a:pt x="373613" y="47819"/>
                  </a:lnTo>
                  <a:lnTo>
                    <a:pt x="400854" y="26139"/>
                  </a:lnTo>
                  <a:lnTo>
                    <a:pt x="403497" y="26543"/>
                  </a:lnTo>
                  <a:lnTo>
                    <a:pt x="409960" y="30521"/>
                  </a:lnTo>
                  <a:lnTo>
                    <a:pt x="427357" y="59159"/>
                  </a:lnTo>
                  <a:lnTo>
                    <a:pt x="439252" y="109385"/>
                  </a:lnTo>
                  <a:lnTo>
                    <a:pt x="449266" y="158815"/>
                  </a:lnTo>
                  <a:lnTo>
                    <a:pt x="476250" y="23769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234"/>
            <p:cNvSpPr/>
            <p:nvPr/>
          </p:nvSpPr>
          <p:spPr>
            <a:xfrm>
              <a:off x="2750344" y="221093"/>
              <a:ext cx="130970" cy="259201"/>
            </a:xfrm>
            <a:custGeom>
              <a:avLst/>
              <a:gdLst/>
              <a:ahLst/>
              <a:cxnLst/>
              <a:rect l="0" t="0" r="0" b="0"/>
              <a:pathLst>
                <a:path w="130970" h="259201">
                  <a:moveTo>
                    <a:pt x="0" y="231344"/>
                  </a:moveTo>
                  <a:lnTo>
                    <a:pt x="6321" y="231344"/>
                  </a:lnTo>
                  <a:lnTo>
                    <a:pt x="12951" y="227817"/>
                  </a:lnTo>
                  <a:lnTo>
                    <a:pt x="27988" y="214773"/>
                  </a:lnTo>
                  <a:lnTo>
                    <a:pt x="60604" y="166103"/>
                  </a:lnTo>
                  <a:lnTo>
                    <a:pt x="89854" y="109374"/>
                  </a:lnTo>
                  <a:lnTo>
                    <a:pt x="103347" y="67610"/>
                  </a:lnTo>
                  <a:lnTo>
                    <a:pt x="106403" y="20849"/>
                  </a:lnTo>
                  <a:lnTo>
                    <a:pt x="103294" y="5499"/>
                  </a:lnTo>
                  <a:lnTo>
                    <a:pt x="100613" y="1406"/>
                  </a:lnTo>
                  <a:lnTo>
                    <a:pt x="97502" y="0"/>
                  </a:lnTo>
                  <a:lnTo>
                    <a:pt x="94105" y="386"/>
                  </a:lnTo>
                  <a:lnTo>
                    <a:pt x="90518" y="1966"/>
                  </a:lnTo>
                  <a:lnTo>
                    <a:pt x="66508" y="35792"/>
                  </a:lnTo>
                  <a:lnTo>
                    <a:pt x="46899" y="94028"/>
                  </a:lnTo>
                  <a:lnTo>
                    <a:pt x="39031" y="142592"/>
                  </a:lnTo>
                  <a:lnTo>
                    <a:pt x="36700" y="188438"/>
                  </a:lnTo>
                  <a:lnTo>
                    <a:pt x="43210" y="216243"/>
                  </a:lnTo>
                  <a:lnTo>
                    <a:pt x="53600" y="237862"/>
                  </a:lnTo>
                  <a:lnTo>
                    <a:pt x="62628" y="247470"/>
                  </a:lnTo>
                  <a:lnTo>
                    <a:pt x="87789" y="259200"/>
                  </a:lnTo>
                  <a:lnTo>
                    <a:pt x="130969" y="2551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235"/>
            <p:cNvSpPr/>
            <p:nvPr/>
          </p:nvSpPr>
          <p:spPr>
            <a:xfrm>
              <a:off x="2524125" y="130969"/>
              <a:ext cx="178595" cy="403616"/>
            </a:xfrm>
            <a:custGeom>
              <a:avLst/>
              <a:gdLst/>
              <a:ahLst/>
              <a:cxnLst/>
              <a:rect l="0" t="0" r="0" b="0"/>
              <a:pathLst>
                <a:path w="178595" h="403616">
                  <a:moveTo>
                    <a:pt x="0" y="59531"/>
                  </a:moveTo>
                  <a:lnTo>
                    <a:pt x="6321" y="65852"/>
                  </a:lnTo>
                  <a:lnTo>
                    <a:pt x="17737" y="120662"/>
                  </a:lnTo>
                  <a:lnTo>
                    <a:pt x="30795" y="168326"/>
                  </a:lnTo>
                  <a:lnTo>
                    <a:pt x="38274" y="223798"/>
                  </a:lnTo>
                  <a:lnTo>
                    <a:pt x="52099" y="273365"/>
                  </a:lnTo>
                  <a:lnTo>
                    <a:pt x="63650" y="322062"/>
                  </a:lnTo>
                  <a:lnTo>
                    <a:pt x="78082" y="376119"/>
                  </a:lnTo>
                  <a:lnTo>
                    <a:pt x="82651" y="400772"/>
                  </a:lnTo>
                  <a:lnTo>
                    <a:pt x="84205" y="402119"/>
                  </a:lnTo>
                  <a:lnTo>
                    <a:pt x="89459" y="403615"/>
                  </a:lnTo>
                  <a:lnTo>
                    <a:pt x="91389" y="402691"/>
                  </a:lnTo>
                  <a:lnTo>
                    <a:pt x="92676" y="400752"/>
                  </a:lnTo>
                  <a:lnTo>
                    <a:pt x="104416" y="342444"/>
                  </a:lnTo>
                  <a:lnTo>
                    <a:pt x="111671" y="291544"/>
                  </a:lnTo>
                  <a:lnTo>
                    <a:pt x="119305" y="244228"/>
                  </a:lnTo>
                  <a:lnTo>
                    <a:pt x="125785" y="202473"/>
                  </a:lnTo>
                  <a:lnTo>
                    <a:pt x="130756" y="149215"/>
                  </a:lnTo>
                  <a:lnTo>
                    <a:pt x="140019" y="99921"/>
                  </a:lnTo>
                  <a:lnTo>
                    <a:pt x="155001" y="42913"/>
                  </a:lnTo>
                  <a:lnTo>
                    <a:pt x="173331" y="947"/>
                  </a:lnTo>
                  <a:lnTo>
                    <a:pt x="17859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236"/>
            <p:cNvSpPr/>
            <p:nvPr/>
          </p:nvSpPr>
          <p:spPr>
            <a:xfrm>
              <a:off x="1666875" y="417642"/>
              <a:ext cx="702470" cy="903953"/>
            </a:xfrm>
            <a:custGeom>
              <a:avLst/>
              <a:gdLst/>
              <a:ahLst/>
              <a:cxnLst/>
              <a:rect l="0" t="0" r="0" b="0"/>
              <a:pathLst>
                <a:path w="702470" h="903953">
                  <a:moveTo>
                    <a:pt x="0" y="903952"/>
                  </a:moveTo>
                  <a:lnTo>
                    <a:pt x="20007" y="876889"/>
                  </a:lnTo>
                  <a:lnTo>
                    <a:pt x="54811" y="822318"/>
                  </a:lnTo>
                  <a:lnTo>
                    <a:pt x="85473" y="779075"/>
                  </a:lnTo>
                  <a:lnTo>
                    <a:pt x="119693" y="726428"/>
                  </a:lnTo>
                  <a:lnTo>
                    <a:pt x="154968" y="668937"/>
                  </a:lnTo>
                  <a:lnTo>
                    <a:pt x="182205" y="626199"/>
                  </a:lnTo>
                  <a:lnTo>
                    <a:pt x="211948" y="582068"/>
                  </a:lnTo>
                  <a:lnTo>
                    <a:pt x="242807" y="540406"/>
                  </a:lnTo>
                  <a:lnTo>
                    <a:pt x="277688" y="496313"/>
                  </a:lnTo>
                  <a:lnTo>
                    <a:pt x="313917" y="450258"/>
                  </a:lnTo>
                  <a:lnTo>
                    <a:pt x="347657" y="403331"/>
                  </a:lnTo>
                  <a:lnTo>
                    <a:pt x="380292" y="359544"/>
                  </a:lnTo>
                  <a:lnTo>
                    <a:pt x="413758" y="318034"/>
                  </a:lnTo>
                  <a:lnTo>
                    <a:pt x="450681" y="277537"/>
                  </a:lnTo>
                  <a:lnTo>
                    <a:pt x="485612" y="237490"/>
                  </a:lnTo>
                  <a:lnTo>
                    <a:pt x="531500" y="181284"/>
                  </a:lnTo>
                  <a:lnTo>
                    <a:pt x="573759" y="134644"/>
                  </a:lnTo>
                  <a:lnTo>
                    <a:pt x="622805" y="83329"/>
                  </a:lnTo>
                  <a:lnTo>
                    <a:pt x="674314" y="27635"/>
                  </a:lnTo>
                  <a:lnTo>
                    <a:pt x="701556" y="0"/>
                  </a:lnTo>
                  <a:lnTo>
                    <a:pt x="702469" y="109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237"/>
            <p:cNvSpPr/>
            <p:nvPr/>
          </p:nvSpPr>
          <p:spPr>
            <a:xfrm>
              <a:off x="907381" y="905441"/>
              <a:ext cx="1180321" cy="557883"/>
            </a:xfrm>
            <a:custGeom>
              <a:avLst/>
              <a:gdLst/>
              <a:ahLst/>
              <a:cxnLst/>
              <a:rect l="0" t="0" r="0" b="0"/>
              <a:pathLst>
                <a:path w="1180321" h="557883">
                  <a:moveTo>
                    <a:pt x="1009525" y="94684"/>
                  </a:moveTo>
                  <a:lnTo>
                    <a:pt x="966130" y="57610"/>
                  </a:lnTo>
                  <a:lnTo>
                    <a:pt x="916851" y="37544"/>
                  </a:lnTo>
                  <a:lnTo>
                    <a:pt x="864621" y="21162"/>
                  </a:lnTo>
                  <a:lnTo>
                    <a:pt x="815631" y="14250"/>
                  </a:lnTo>
                  <a:lnTo>
                    <a:pt x="767602" y="5882"/>
                  </a:lnTo>
                  <a:lnTo>
                    <a:pt x="713536" y="1345"/>
                  </a:lnTo>
                  <a:lnTo>
                    <a:pt x="655625" y="0"/>
                  </a:lnTo>
                  <a:lnTo>
                    <a:pt x="612788" y="3213"/>
                  </a:lnTo>
                  <a:lnTo>
                    <a:pt x="568614" y="9051"/>
                  </a:lnTo>
                  <a:lnTo>
                    <a:pt x="526933" y="16055"/>
                  </a:lnTo>
                  <a:lnTo>
                    <a:pt x="482832" y="23578"/>
                  </a:lnTo>
                  <a:lnTo>
                    <a:pt x="438095" y="33977"/>
                  </a:lnTo>
                  <a:lnTo>
                    <a:pt x="396164" y="51828"/>
                  </a:lnTo>
                  <a:lnTo>
                    <a:pt x="351952" y="72991"/>
                  </a:lnTo>
                  <a:lnTo>
                    <a:pt x="307166" y="95626"/>
                  </a:lnTo>
                  <a:lnTo>
                    <a:pt x="265213" y="118915"/>
                  </a:lnTo>
                  <a:lnTo>
                    <a:pt x="220991" y="146023"/>
                  </a:lnTo>
                  <a:lnTo>
                    <a:pt x="177524" y="175710"/>
                  </a:lnTo>
                  <a:lnTo>
                    <a:pt x="123303" y="222173"/>
                  </a:lnTo>
                  <a:lnTo>
                    <a:pt x="75046" y="269454"/>
                  </a:lnTo>
                  <a:lnTo>
                    <a:pt x="36347" y="315654"/>
                  </a:lnTo>
                  <a:lnTo>
                    <a:pt x="10182" y="356389"/>
                  </a:lnTo>
                  <a:lnTo>
                    <a:pt x="0" y="413363"/>
                  </a:lnTo>
                  <a:lnTo>
                    <a:pt x="1764" y="451045"/>
                  </a:lnTo>
                  <a:lnTo>
                    <a:pt x="4310" y="463227"/>
                  </a:lnTo>
                  <a:lnTo>
                    <a:pt x="17721" y="483818"/>
                  </a:lnTo>
                  <a:lnTo>
                    <a:pt x="51112" y="510285"/>
                  </a:lnTo>
                  <a:lnTo>
                    <a:pt x="98048" y="531356"/>
                  </a:lnTo>
                  <a:lnTo>
                    <a:pt x="153847" y="545978"/>
                  </a:lnTo>
                  <a:lnTo>
                    <a:pt x="195307" y="553228"/>
                  </a:lnTo>
                  <a:lnTo>
                    <a:pt x="244602" y="556450"/>
                  </a:lnTo>
                  <a:lnTo>
                    <a:pt x="293851" y="557882"/>
                  </a:lnTo>
                  <a:lnTo>
                    <a:pt x="343521" y="557196"/>
                  </a:lnTo>
                  <a:lnTo>
                    <a:pt x="396464" y="552481"/>
                  </a:lnTo>
                  <a:lnTo>
                    <a:pt x="450863" y="545976"/>
                  </a:lnTo>
                  <a:lnTo>
                    <a:pt x="507231" y="537352"/>
                  </a:lnTo>
                  <a:lnTo>
                    <a:pt x="537079" y="531348"/>
                  </a:lnTo>
                  <a:lnTo>
                    <a:pt x="567561" y="524699"/>
                  </a:lnTo>
                  <a:lnTo>
                    <a:pt x="626125" y="513785"/>
                  </a:lnTo>
                  <a:lnTo>
                    <a:pt x="683021" y="501878"/>
                  </a:lnTo>
                  <a:lnTo>
                    <a:pt x="739176" y="483357"/>
                  </a:lnTo>
                  <a:lnTo>
                    <a:pt x="795002" y="465424"/>
                  </a:lnTo>
                  <a:lnTo>
                    <a:pt x="850682" y="448634"/>
                  </a:lnTo>
                  <a:lnTo>
                    <a:pt x="906296" y="432353"/>
                  </a:lnTo>
                  <a:lnTo>
                    <a:pt x="954826" y="412770"/>
                  </a:lnTo>
                  <a:lnTo>
                    <a:pt x="998444" y="392159"/>
                  </a:lnTo>
                  <a:lnTo>
                    <a:pt x="1039878" y="374180"/>
                  </a:lnTo>
                  <a:lnTo>
                    <a:pt x="1094072" y="342862"/>
                  </a:lnTo>
                  <a:lnTo>
                    <a:pt x="1147640" y="296724"/>
                  </a:lnTo>
                  <a:lnTo>
                    <a:pt x="1178510" y="237511"/>
                  </a:lnTo>
                  <a:lnTo>
                    <a:pt x="1180320" y="213725"/>
                  </a:lnTo>
                  <a:lnTo>
                    <a:pt x="1175392" y="189924"/>
                  </a:lnTo>
                  <a:lnTo>
                    <a:pt x="1156420" y="154212"/>
                  </a:lnTo>
                  <a:lnTo>
                    <a:pt x="1124928" y="119819"/>
                  </a:lnTo>
                  <a:lnTo>
                    <a:pt x="1067550" y="83823"/>
                  </a:lnTo>
                  <a:lnTo>
                    <a:pt x="1013929" y="62803"/>
                  </a:lnTo>
                  <a:lnTo>
                    <a:pt x="970472" y="54056"/>
                  </a:lnTo>
                  <a:lnTo>
                    <a:pt x="924700" y="50169"/>
                  </a:lnTo>
                  <a:lnTo>
                    <a:pt x="877898" y="48441"/>
                  </a:lnTo>
                  <a:lnTo>
                    <a:pt x="830639" y="48996"/>
                  </a:lnTo>
                  <a:lnTo>
                    <a:pt x="783176" y="53653"/>
                  </a:lnTo>
                  <a:lnTo>
                    <a:pt x="732096" y="60132"/>
                  </a:lnTo>
                  <a:lnTo>
                    <a:pt x="681171" y="68744"/>
                  </a:lnTo>
                  <a:lnTo>
                    <a:pt x="636489" y="81391"/>
                  </a:lnTo>
                  <a:lnTo>
                    <a:pt x="580467" y="97066"/>
                  </a:lnTo>
                  <a:lnTo>
                    <a:pt x="509463" y="1184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SMARTInkShape-Group29"/>
          <p:cNvGrpSpPr/>
          <p:nvPr/>
        </p:nvGrpSpPr>
        <p:grpSpPr>
          <a:xfrm>
            <a:off x="4810903" y="1203083"/>
            <a:ext cx="1376395" cy="689296"/>
            <a:chOff x="4810903" y="1203083"/>
            <a:chExt cx="1376395" cy="689296"/>
          </a:xfrm>
        </p:grpSpPr>
        <p:sp>
          <p:nvSpPr>
            <p:cNvPr id="18" name="SMARTInkShape-238"/>
            <p:cNvSpPr/>
            <p:nvPr/>
          </p:nvSpPr>
          <p:spPr>
            <a:xfrm>
              <a:off x="5965031" y="1524000"/>
              <a:ext cx="214314" cy="59532"/>
            </a:xfrm>
            <a:custGeom>
              <a:avLst/>
              <a:gdLst/>
              <a:ahLst/>
              <a:cxnLst/>
              <a:rect l="0" t="0" r="0" b="0"/>
              <a:pathLst>
                <a:path w="214314" h="59532">
                  <a:moveTo>
                    <a:pt x="0" y="59531"/>
                  </a:moveTo>
                  <a:lnTo>
                    <a:pt x="45785" y="42959"/>
                  </a:lnTo>
                  <a:lnTo>
                    <a:pt x="96209" y="34503"/>
                  </a:lnTo>
                  <a:lnTo>
                    <a:pt x="141690" y="18455"/>
                  </a:lnTo>
                  <a:lnTo>
                    <a:pt x="21431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239"/>
            <p:cNvSpPr/>
            <p:nvPr/>
          </p:nvSpPr>
          <p:spPr>
            <a:xfrm>
              <a:off x="4810903" y="1203083"/>
              <a:ext cx="1376395" cy="689296"/>
            </a:xfrm>
            <a:custGeom>
              <a:avLst/>
              <a:gdLst/>
              <a:ahLst/>
              <a:cxnLst/>
              <a:rect l="0" t="0" r="0" b="0"/>
              <a:pathLst>
                <a:path w="1376395" h="689296">
                  <a:moveTo>
                    <a:pt x="1070785" y="130417"/>
                  </a:moveTo>
                  <a:lnTo>
                    <a:pt x="1070785" y="124096"/>
                  </a:lnTo>
                  <a:lnTo>
                    <a:pt x="1058143" y="107525"/>
                  </a:lnTo>
                  <a:lnTo>
                    <a:pt x="1008489" y="72932"/>
                  </a:lnTo>
                  <a:lnTo>
                    <a:pt x="951358" y="47865"/>
                  </a:lnTo>
                  <a:lnTo>
                    <a:pt x="897705" y="31355"/>
                  </a:lnTo>
                  <a:lnTo>
                    <a:pt x="851785" y="19338"/>
                  </a:lnTo>
                  <a:lnTo>
                    <a:pt x="798345" y="13720"/>
                  </a:lnTo>
                  <a:lnTo>
                    <a:pt x="746939" y="5735"/>
                  </a:lnTo>
                  <a:lnTo>
                    <a:pt x="691874" y="1311"/>
                  </a:lnTo>
                  <a:lnTo>
                    <a:pt x="633665" y="0"/>
                  </a:lnTo>
                  <a:lnTo>
                    <a:pt x="580846" y="5932"/>
                  </a:lnTo>
                  <a:lnTo>
                    <a:pt x="525362" y="9748"/>
                  </a:lnTo>
                  <a:lnTo>
                    <a:pt x="467029" y="17199"/>
                  </a:lnTo>
                  <a:lnTo>
                    <a:pt x="407854" y="27785"/>
                  </a:lnTo>
                  <a:lnTo>
                    <a:pt x="348427" y="39300"/>
                  </a:lnTo>
                  <a:lnTo>
                    <a:pt x="295248" y="57411"/>
                  </a:lnTo>
                  <a:lnTo>
                    <a:pt x="245977" y="79534"/>
                  </a:lnTo>
                  <a:lnTo>
                    <a:pt x="197865" y="102847"/>
                  </a:lnTo>
                  <a:lnTo>
                    <a:pt x="150095" y="132831"/>
                  </a:lnTo>
                  <a:lnTo>
                    <a:pt x="96052" y="170336"/>
                  </a:lnTo>
                  <a:lnTo>
                    <a:pt x="41469" y="226220"/>
                  </a:lnTo>
                  <a:lnTo>
                    <a:pt x="12511" y="285271"/>
                  </a:lnTo>
                  <a:lnTo>
                    <a:pt x="1847" y="326517"/>
                  </a:lnTo>
                  <a:lnTo>
                    <a:pt x="0" y="377257"/>
                  </a:lnTo>
                  <a:lnTo>
                    <a:pt x="5773" y="423600"/>
                  </a:lnTo>
                  <a:lnTo>
                    <a:pt x="29081" y="474815"/>
                  </a:lnTo>
                  <a:lnTo>
                    <a:pt x="52754" y="509832"/>
                  </a:lnTo>
                  <a:lnTo>
                    <a:pt x="107156" y="560662"/>
                  </a:lnTo>
                  <a:lnTo>
                    <a:pt x="163662" y="597482"/>
                  </a:lnTo>
                  <a:lnTo>
                    <a:pt x="211399" y="622172"/>
                  </a:lnTo>
                  <a:lnTo>
                    <a:pt x="265524" y="644922"/>
                  </a:lnTo>
                  <a:lnTo>
                    <a:pt x="316986" y="660629"/>
                  </a:lnTo>
                  <a:lnTo>
                    <a:pt x="374862" y="673662"/>
                  </a:lnTo>
                  <a:lnTo>
                    <a:pt x="418850" y="681862"/>
                  </a:lnTo>
                  <a:lnTo>
                    <a:pt x="464859" y="686389"/>
                  </a:lnTo>
                  <a:lnTo>
                    <a:pt x="511765" y="688401"/>
                  </a:lnTo>
                  <a:lnTo>
                    <a:pt x="559071" y="689295"/>
                  </a:lnTo>
                  <a:lnTo>
                    <a:pt x="606554" y="686165"/>
                  </a:lnTo>
                  <a:lnTo>
                    <a:pt x="654116" y="680364"/>
                  </a:lnTo>
                  <a:lnTo>
                    <a:pt x="701713" y="673376"/>
                  </a:lnTo>
                  <a:lnTo>
                    <a:pt x="749326" y="665861"/>
                  </a:lnTo>
                  <a:lnTo>
                    <a:pt x="796945" y="656788"/>
                  </a:lnTo>
                  <a:lnTo>
                    <a:pt x="844567" y="643936"/>
                  </a:lnTo>
                  <a:lnTo>
                    <a:pt x="892192" y="625877"/>
                  </a:lnTo>
                  <a:lnTo>
                    <a:pt x="939817" y="605944"/>
                  </a:lnTo>
                  <a:lnTo>
                    <a:pt x="987441" y="588266"/>
                  </a:lnTo>
                  <a:lnTo>
                    <a:pt x="1031538" y="568062"/>
                  </a:lnTo>
                  <a:lnTo>
                    <a:pt x="1073186" y="545853"/>
                  </a:lnTo>
                  <a:lnTo>
                    <a:pt x="1113744" y="522753"/>
                  </a:lnTo>
                  <a:lnTo>
                    <a:pt x="1153819" y="495730"/>
                  </a:lnTo>
                  <a:lnTo>
                    <a:pt x="1206512" y="454293"/>
                  </a:lnTo>
                  <a:lnTo>
                    <a:pt x="1250789" y="409825"/>
                  </a:lnTo>
                  <a:lnTo>
                    <a:pt x="1293893" y="358284"/>
                  </a:lnTo>
                  <a:lnTo>
                    <a:pt x="1337693" y="299782"/>
                  </a:lnTo>
                  <a:lnTo>
                    <a:pt x="1362319" y="241826"/>
                  </a:lnTo>
                  <a:lnTo>
                    <a:pt x="1376394" y="187260"/>
                  </a:lnTo>
                  <a:lnTo>
                    <a:pt x="1375648" y="145055"/>
                  </a:lnTo>
                  <a:lnTo>
                    <a:pt x="1368998" y="119725"/>
                  </a:lnTo>
                  <a:lnTo>
                    <a:pt x="1349056" y="83152"/>
                  </a:lnTo>
                  <a:lnTo>
                    <a:pt x="1318600" y="49826"/>
                  </a:lnTo>
                  <a:lnTo>
                    <a:pt x="1283117" y="30397"/>
                  </a:lnTo>
                  <a:lnTo>
                    <a:pt x="1224391" y="15508"/>
                  </a:lnTo>
                  <a:lnTo>
                    <a:pt x="1174065" y="12585"/>
                  </a:lnTo>
                  <a:lnTo>
                    <a:pt x="1117262" y="11719"/>
                  </a:lnTo>
                  <a:lnTo>
                    <a:pt x="1078211" y="14162"/>
                  </a:lnTo>
                  <a:lnTo>
                    <a:pt x="1021685" y="29090"/>
                  </a:lnTo>
                  <a:lnTo>
                    <a:pt x="927910" y="4707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SMARTInkShape-Group30"/>
          <p:cNvGrpSpPr/>
          <p:nvPr/>
        </p:nvGrpSpPr>
        <p:grpSpPr>
          <a:xfrm>
            <a:off x="6524625" y="607219"/>
            <a:ext cx="2512220" cy="1464470"/>
            <a:chOff x="6524625" y="607219"/>
            <a:chExt cx="2512220" cy="1464470"/>
          </a:xfrm>
        </p:grpSpPr>
        <p:sp>
          <p:nvSpPr>
            <p:cNvPr id="21" name="SMARTInkShape-240"/>
            <p:cNvSpPr/>
            <p:nvPr/>
          </p:nvSpPr>
          <p:spPr>
            <a:xfrm>
              <a:off x="8846344" y="1071563"/>
              <a:ext cx="178595" cy="154782"/>
            </a:xfrm>
            <a:custGeom>
              <a:avLst/>
              <a:gdLst/>
              <a:ahLst/>
              <a:cxnLst/>
              <a:rect l="0" t="0" r="0" b="0"/>
              <a:pathLst>
                <a:path w="178595" h="154782">
                  <a:moveTo>
                    <a:pt x="0" y="154781"/>
                  </a:moveTo>
                  <a:lnTo>
                    <a:pt x="0" y="144530"/>
                  </a:lnTo>
                  <a:lnTo>
                    <a:pt x="48277" y="104238"/>
                  </a:lnTo>
                  <a:lnTo>
                    <a:pt x="107242" y="48563"/>
                  </a:lnTo>
                  <a:lnTo>
                    <a:pt x="17859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241"/>
            <p:cNvSpPr/>
            <p:nvPr/>
          </p:nvSpPr>
          <p:spPr>
            <a:xfrm>
              <a:off x="8858250" y="928688"/>
              <a:ext cx="178595" cy="440088"/>
            </a:xfrm>
            <a:custGeom>
              <a:avLst/>
              <a:gdLst/>
              <a:ahLst/>
              <a:cxnLst/>
              <a:rect l="0" t="0" r="0" b="0"/>
              <a:pathLst>
                <a:path w="178595" h="440088">
                  <a:moveTo>
                    <a:pt x="0" y="0"/>
                  </a:moveTo>
                  <a:lnTo>
                    <a:pt x="0" y="54065"/>
                  </a:lnTo>
                  <a:lnTo>
                    <a:pt x="0" y="105684"/>
                  </a:lnTo>
                  <a:lnTo>
                    <a:pt x="0" y="160811"/>
                  </a:lnTo>
                  <a:lnTo>
                    <a:pt x="0" y="206985"/>
                  </a:lnTo>
                  <a:lnTo>
                    <a:pt x="9505" y="260490"/>
                  </a:lnTo>
                  <a:lnTo>
                    <a:pt x="20595" y="309276"/>
                  </a:lnTo>
                  <a:lnTo>
                    <a:pt x="29497" y="363451"/>
                  </a:lnTo>
                  <a:lnTo>
                    <a:pt x="46517" y="396820"/>
                  </a:lnTo>
                  <a:lnTo>
                    <a:pt x="68316" y="423464"/>
                  </a:lnTo>
                  <a:lnTo>
                    <a:pt x="87248" y="432945"/>
                  </a:lnTo>
                  <a:lnTo>
                    <a:pt x="146414" y="440087"/>
                  </a:lnTo>
                  <a:lnTo>
                    <a:pt x="178594" y="4286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242"/>
            <p:cNvSpPr/>
            <p:nvPr/>
          </p:nvSpPr>
          <p:spPr>
            <a:xfrm>
              <a:off x="8596313" y="1147421"/>
              <a:ext cx="250032" cy="244501"/>
            </a:xfrm>
            <a:custGeom>
              <a:avLst/>
              <a:gdLst/>
              <a:ahLst/>
              <a:cxnLst/>
              <a:rect l="0" t="0" r="0" b="0"/>
              <a:pathLst>
                <a:path w="250032" h="244501">
                  <a:moveTo>
                    <a:pt x="0" y="19392"/>
                  </a:moveTo>
                  <a:lnTo>
                    <a:pt x="28490" y="77696"/>
                  </a:lnTo>
                  <a:lnTo>
                    <a:pt x="46980" y="126306"/>
                  </a:lnTo>
                  <a:lnTo>
                    <a:pt x="63372" y="174125"/>
                  </a:lnTo>
                  <a:lnTo>
                    <a:pt x="80981" y="232965"/>
                  </a:lnTo>
                  <a:lnTo>
                    <a:pt x="83091" y="237180"/>
                  </a:lnTo>
                  <a:lnTo>
                    <a:pt x="85821" y="239990"/>
                  </a:lnTo>
                  <a:lnTo>
                    <a:pt x="93387" y="244500"/>
                  </a:lnTo>
                  <a:lnTo>
                    <a:pt x="94008" y="243547"/>
                  </a:lnTo>
                  <a:lnTo>
                    <a:pt x="94698" y="238961"/>
                  </a:lnTo>
                  <a:lnTo>
                    <a:pt x="86959" y="184569"/>
                  </a:lnTo>
                  <a:lnTo>
                    <a:pt x="84950" y="138665"/>
                  </a:lnTo>
                  <a:lnTo>
                    <a:pt x="83819" y="86041"/>
                  </a:lnTo>
                  <a:lnTo>
                    <a:pt x="84760" y="27167"/>
                  </a:lnTo>
                  <a:lnTo>
                    <a:pt x="89706" y="10500"/>
                  </a:lnTo>
                  <a:lnTo>
                    <a:pt x="94200" y="5526"/>
                  </a:lnTo>
                  <a:lnTo>
                    <a:pt x="106248" y="0"/>
                  </a:lnTo>
                  <a:lnTo>
                    <a:pt x="111842" y="1172"/>
                  </a:lnTo>
                  <a:lnTo>
                    <a:pt x="121586" y="9530"/>
                  </a:lnTo>
                  <a:lnTo>
                    <a:pt x="156309" y="56788"/>
                  </a:lnTo>
                  <a:lnTo>
                    <a:pt x="181839" y="106907"/>
                  </a:lnTo>
                  <a:lnTo>
                    <a:pt x="210642" y="164267"/>
                  </a:lnTo>
                  <a:lnTo>
                    <a:pt x="229461" y="213520"/>
                  </a:lnTo>
                  <a:lnTo>
                    <a:pt x="250031" y="23370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243"/>
            <p:cNvSpPr/>
            <p:nvPr/>
          </p:nvSpPr>
          <p:spPr>
            <a:xfrm>
              <a:off x="8417719" y="1193958"/>
              <a:ext cx="178595" cy="239511"/>
            </a:xfrm>
            <a:custGeom>
              <a:avLst/>
              <a:gdLst/>
              <a:ahLst/>
              <a:cxnLst/>
              <a:rect l="0" t="0" r="0" b="0"/>
              <a:pathLst>
                <a:path w="178595" h="239511">
                  <a:moveTo>
                    <a:pt x="0" y="103823"/>
                  </a:moveTo>
                  <a:lnTo>
                    <a:pt x="6320" y="110144"/>
                  </a:lnTo>
                  <a:lnTo>
                    <a:pt x="16479" y="113247"/>
                  </a:lnTo>
                  <a:lnTo>
                    <a:pt x="38239" y="115239"/>
                  </a:lnTo>
                  <a:lnTo>
                    <a:pt x="57485" y="109264"/>
                  </a:lnTo>
                  <a:lnTo>
                    <a:pt x="73625" y="99115"/>
                  </a:lnTo>
                  <a:lnTo>
                    <a:pt x="79024" y="91588"/>
                  </a:lnTo>
                  <a:lnTo>
                    <a:pt x="82747" y="83833"/>
                  </a:lnTo>
                  <a:lnTo>
                    <a:pt x="90957" y="72030"/>
                  </a:lnTo>
                  <a:lnTo>
                    <a:pt x="93978" y="60154"/>
                  </a:lnTo>
                  <a:lnTo>
                    <a:pt x="95082" y="27680"/>
                  </a:lnTo>
                  <a:lnTo>
                    <a:pt x="91647" y="13538"/>
                  </a:lnTo>
                  <a:lnTo>
                    <a:pt x="88880" y="7914"/>
                  </a:lnTo>
                  <a:lnTo>
                    <a:pt x="85712" y="4165"/>
                  </a:lnTo>
                  <a:lnTo>
                    <a:pt x="78663" y="0"/>
                  </a:lnTo>
                  <a:lnTo>
                    <a:pt x="74932" y="1535"/>
                  </a:lnTo>
                  <a:lnTo>
                    <a:pt x="67258" y="10296"/>
                  </a:lnTo>
                  <a:lnTo>
                    <a:pt x="61821" y="42744"/>
                  </a:lnTo>
                  <a:lnTo>
                    <a:pt x="61306" y="91611"/>
                  </a:lnTo>
                  <a:lnTo>
                    <a:pt x="76163" y="145087"/>
                  </a:lnTo>
                  <a:lnTo>
                    <a:pt x="95349" y="196276"/>
                  </a:lnTo>
                  <a:lnTo>
                    <a:pt x="111145" y="223950"/>
                  </a:lnTo>
                  <a:lnTo>
                    <a:pt x="129358" y="237900"/>
                  </a:lnTo>
                  <a:lnTo>
                    <a:pt x="136509" y="239510"/>
                  </a:lnTo>
                  <a:lnTo>
                    <a:pt x="178594" y="23479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244"/>
            <p:cNvSpPr/>
            <p:nvPr/>
          </p:nvSpPr>
          <p:spPr>
            <a:xfrm>
              <a:off x="8167688" y="1254828"/>
              <a:ext cx="261938" cy="273635"/>
            </a:xfrm>
            <a:custGeom>
              <a:avLst/>
              <a:gdLst/>
              <a:ahLst/>
              <a:cxnLst/>
              <a:rect l="0" t="0" r="0" b="0"/>
              <a:pathLst>
                <a:path w="261938" h="273635">
                  <a:moveTo>
                    <a:pt x="0" y="78672"/>
                  </a:moveTo>
                  <a:lnTo>
                    <a:pt x="1323" y="90823"/>
                  </a:lnTo>
                  <a:lnTo>
                    <a:pt x="16571" y="139803"/>
                  </a:lnTo>
                  <a:lnTo>
                    <a:pt x="35810" y="194418"/>
                  </a:lnTo>
                  <a:lnTo>
                    <a:pt x="65435" y="250964"/>
                  </a:lnTo>
                  <a:lnTo>
                    <a:pt x="70647" y="273634"/>
                  </a:lnTo>
                  <a:lnTo>
                    <a:pt x="70910" y="273470"/>
                  </a:lnTo>
                  <a:lnTo>
                    <a:pt x="71086" y="272037"/>
                  </a:lnTo>
                  <a:lnTo>
                    <a:pt x="54835" y="219708"/>
                  </a:lnTo>
                  <a:lnTo>
                    <a:pt x="35623" y="161774"/>
                  </a:lnTo>
                  <a:lnTo>
                    <a:pt x="27311" y="119170"/>
                  </a:lnTo>
                  <a:lnTo>
                    <a:pt x="25596" y="62838"/>
                  </a:lnTo>
                  <a:lnTo>
                    <a:pt x="30338" y="46940"/>
                  </a:lnTo>
                  <a:lnTo>
                    <a:pt x="34777" y="45611"/>
                  </a:lnTo>
                  <a:lnTo>
                    <a:pt x="40382" y="48694"/>
                  </a:lnTo>
                  <a:lnTo>
                    <a:pt x="82880" y="92902"/>
                  </a:lnTo>
                  <a:lnTo>
                    <a:pt x="110018" y="144095"/>
                  </a:lnTo>
                  <a:lnTo>
                    <a:pt x="137518" y="200261"/>
                  </a:lnTo>
                  <a:lnTo>
                    <a:pt x="142169" y="218482"/>
                  </a:lnTo>
                  <a:lnTo>
                    <a:pt x="142404" y="218181"/>
                  </a:lnTo>
                  <a:lnTo>
                    <a:pt x="142847" y="161978"/>
                  </a:lnTo>
                  <a:lnTo>
                    <a:pt x="142867" y="115703"/>
                  </a:lnTo>
                  <a:lnTo>
                    <a:pt x="142872" y="58776"/>
                  </a:lnTo>
                  <a:lnTo>
                    <a:pt x="142874" y="11095"/>
                  </a:lnTo>
                  <a:lnTo>
                    <a:pt x="144197" y="5839"/>
                  </a:lnTo>
                  <a:lnTo>
                    <a:pt x="146402" y="2336"/>
                  </a:lnTo>
                  <a:lnTo>
                    <a:pt x="149195" y="0"/>
                  </a:lnTo>
                  <a:lnTo>
                    <a:pt x="152379" y="1089"/>
                  </a:lnTo>
                  <a:lnTo>
                    <a:pt x="159446" y="9354"/>
                  </a:lnTo>
                  <a:lnTo>
                    <a:pt x="188109" y="62602"/>
                  </a:lnTo>
                  <a:lnTo>
                    <a:pt x="210029" y="114087"/>
                  </a:lnTo>
                  <a:lnTo>
                    <a:pt x="230146" y="170126"/>
                  </a:lnTo>
                  <a:lnTo>
                    <a:pt x="242081" y="195875"/>
                  </a:lnTo>
                  <a:lnTo>
                    <a:pt x="261937" y="20964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45"/>
            <p:cNvSpPr/>
            <p:nvPr/>
          </p:nvSpPr>
          <p:spPr>
            <a:xfrm>
              <a:off x="7965281" y="1368822"/>
              <a:ext cx="214314" cy="225565"/>
            </a:xfrm>
            <a:custGeom>
              <a:avLst/>
              <a:gdLst/>
              <a:ahLst/>
              <a:cxnLst/>
              <a:rect l="0" t="0" r="0" b="0"/>
              <a:pathLst>
                <a:path w="214314" h="225565">
                  <a:moveTo>
                    <a:pt x="0" y="59928"/>
                  </a:moveTo>
                  <a:lnTo>
                    <a:pt x="0" y="66249"/>
                  </a:lnTo>
                  <a:lnTo>
                    <a:pt x="20308" y="120306"/>
                  </a:lnTo>
                  <a:lnTo>
                    <a:pt x="45020" y="172102"/>
                  </a:lnTo>
                  <a:lnTo>
                    <a:pt x="82503" y="225564"/>
                  </a:lnTo>
                  <a:lnTo>
                    <a:pt x="62986" y="172463"/>
                  </a:lnTo>
                  <a:lnTo>
                    <a:pt x="51442" y="115320"/>
                  </a:lnTo>
                  <a:lnTo>
                    <a:pt x="40966" y="59878"/>
                  </a:lnTo>
                  <a:lnTo>
                    <a:pt x="38051" y="35211"/>
                  </a:lnTo>
                  <a:lnTo>
                    <a:pt x="43811" y="15429"/>
                  </a:lnTo>
                  <a:lnTo>
                    <a:pt x="49052" y="6449"/>
                  </a:lnTo>
                  <a:lnTo>
                    <a:pt x="53868" y="1786"/>
                  </a:lnTo>
                  <a:lnTo>
                    <a:pt x="58401" y="0"/>
                  </a:lnTo>
                  <a:lnTo>
                    <a:pt x="62747" y="132"/>
                  </a:lnTo>
                  <a:lnTo>
                    <a:pt x="71102" y="3807"/>
                  </a:lnTo>
                  <a:lnTo>
                    <a:pt x="115771" y="44949"/>
                  </a:lnTo>
                  <a:lnTo>
                    <a:pt x="154871" y="100338"/>
                  </a:lnTo>
                  <a:lnTo>
                    <a:pt x="184976" y="156629"/>
                  </a:lnTo>
                  <a:lnTo>
                    <a:pt x="214313" y="20280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46"/>
            <p:cNvSpPr/>
            <p:nvPr/>
          </p:nvSpPr>
          <p:spPr>
            <a:xfrm>
              <a:off x="7858125" y="1393031"/>
              <a:ext cx="59328" cy="266302"/>
            </a:xfrm>
            <a:custGeom>
              <a:avLst/>
              <a:gdLst/>
              <a:ahLst/>
              <a:cxnLst/>
              <a:rect l="0" t="0" r="0" b="0"/>
              <a:pathLst>
                <a:path w="59328" h="266302">
                  <a:moveTo>
                    <a:pt x="0" y="59532"/>
                  </a:moveTo>
                  <a:lnTo>
                    <a:pt x="9424" y="107810"/>
                  </a:lnTo>
                  <a:lnTo>
                    <a:pt x="21085" y="166774"/>
                  </a:lnTo>
                  <a:lnTo>
                    <a:pt x="39851" y="226230"/>
                  </a:lnTo>
                  <a:lnTo>
                    <a:pt x="57973" y="266301"/>
                  </a:lnTo>
                  <a:lnTo>
                    <a:pt x="58493" y="266169"/>
                  </a:lnTo>
                  <a:lnTo>
                    <a:pt x="59327" y="256453"/>
                  </a:lnTo>
                  <a:lnTo>
                    <a:pt x="46553" y="202599"/>
                  </a:lnTo>
                  <a:lnTo>
                    <a:pt x="37859" y="148499"/>
                  </a:lnTo>
                  <a:lnTo>
                    <a:pt x="27959" y="96361"/>
                  </a:lnTo>
                  <a:lnTo>
                    <a:pt x="24358" y="42186"/>
                  </a:lnTo>
                  <a:lnTo>
                    <a:pt x="2381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47"/>
            <p:cNvSpPr/>
            <p:nvPr/>
          </p:nvSpPr>
          <p:spPr>
            <a:xfrm>
              <a:off x="7715250" y="1469499"/>
              <a:ext cx="107157" cy="205551"/>
            </a:xfrm>
            <a:custGeom>
              <a:avLst/>
              <a:gdLst/>
              <a:ahLst/>
              <a:cxnLst/>
              <a:rect l="0" t="0" r="0" b="0"/>
              <a:pathLst>
                <a:path w="107157" h="205551">
                  <a:moveTo>
                    <a:pt x="0" y="161657"/>
                  </a:moveTo>
                  <a:lnTo>
                    <a:pt x="0" y="155337"/>
                  </a:lnTo>
                  <a:lnTo>
                    <a:pt x="26823" y="110777"/>
                  </a:lnTo>
                  <a:lnTo>
                    <a:pt x="33083" y="71028"/>
                  </a:lnTo>
                  <a:lnTo>
                    <a:pt x="25236" y="11947"/>
                  </a:lnTo>
                  <a:lnTo>
                    <a:pt x="23439" y="6288"/>
                  </a:lnTo>
                  <a:lnTo>
                    <a:pt x="20917" y="2515"/>
                  </a:lnTo>
                  <a:lnTo>
                    <a:pt x="17914" y="0"/>
                  </a:lnTo>
                  <a:lnTo>
                    <a:pt x="14588" y="969"/>
                  </a:lnTo>
                  <a:lnTo>
                    <a:pt x="7365" y="9101"/>
                  </a:lnTo>
                  <a:lnTo>
                    <a:pt x="2183" y="41196"/>
                  </a:lnTo>
                  <a:lnTo>
                    <a:pt x="647" y="96861"/>
                  </a:lnTo>
                  <a:lnTo>
                    <a:pt x="9634" y="150083"/>
                  </a:lnTo>
                  <a:lnTo>
                    <a:pt x="24148" y="190386"/>
                  </a:lnTo>
                  <a:lnTo>
                    <a:pt x="28004" y="196685"/>
                  </a:lnTo>
                  <a:lnTo>
                    <a:pt x="33222" y="200884"/>
                  </a:lnTo>
                  <a:lnTo>
                    <a:pt x="46075" y="205550"/>
                  </a:lnTo>
                  <a:lnTo>
                    <a:pt x="60606" y="204096"/>
                  </a:lnTo>
                  <a:lnTo>
                    <a:pt x="107156" y="18547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48"/>
            <p:cNvSpPr/>
            <p:nvPr/>
          </p:nvSpPr>
          <p:spPr>
            <a:xfrm>
              <a:off x="7512844" y="1500188"/>
              <a:ext cx="119024" cy="234913"/>
            </a:xfrm>
            <a:custGeom>
              <a:avLst/>
              <a:gdLst/>
              <a:ahLst/>
              <a:cxnLst/>
              <a:rect l="0" t="0" r="0" b="0"/>
              <a:pathLst>
                <a:path w="119024" h="234913">
                  <a:moveTo>
                    <a:pt x="0" y="83343"/>
                  </a:moveTo>
                  <a:lnTo>
                    <a:pt x="10829" y="96817"/>
                  </a:lnTo>
                  <a:lnTo>
                    <a:pt x="44559" y="148405"/>
                  </a:lnTo>
                  <a:lnTo>
                    <a:pt x="92886" y="199606"/>
                  </a:lnTo>
                  <a:lnTo>
                    <a:pt x="111306" y="221861"/>
                  </a:lnTo>
                  <a:lnTo>
                    <a:pt x="117531" y="234912"/>
                  </a:lnTo>
                  <a:lnTo>
                    <a:pt x="118041" y="234660"/>
                  </a:lnTo>
                  <a:lnTo>
                    <a:pt x="119023" y="184771"/>
                  </a:lnTo>
                  <a:lnTo>
                    <a:pt x="117731" y="125329"/>
                  </a:lnTo>
                  <a:lnTo>
                    <a:pt x="102490" y="70433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49"/>
            <p:cNvSpPr/>
            <p:nvPr/>
          </p:nvSpPr>
          <p:spPr>
            <a:xfrm>
              <a:off x="7441406" y="1583531"/>
              <a:ext cx="93906" cy="239019"/>
            </a:xfrm>
            <a:custGeom>
              <a:avLst/>
              <a:gdLst/>
              <a:ahLst/>
              <a:cxnLst/>
              <a:rect l="0" t="0" r="0" b="0"/>
              <a:pathLst>
                <a:path w="93906" h="239019">
                  <a:moveTo>
                    <a:pt x="0" y="0"/>
                  </a:moveTo>
                  <a:lnTo>
                    <a:pt x="3528" y="58862"/>
                  </a:lnTo>
                  <a:lnTo>
                    <a:pt x="9424" y="115337"/>
                  </a:lnTo>
                  <a:lnTo>
                    <a:pt x="14699" y="162056"/>
                  </a:lnTo>
                  <a:lnTo>
                    <a:pt x="22408" y="187119"/>
                  </a:lnTo>
                  <a:lnTo>
                    <a:pt x="50103" y="233189"/>
                  </a:lnTo>
                  <a:lnTo>
                    <a:pt x="55891" y="237480"/>
                  </a:lnTo>
                  <a:lnTo>
                    <a:pt x="62396" y="239018"/>
                  </a:lnTo>
                  <a:lnTo>
                    <a:pt x="79206" y="238302"/>
                  </a:lnTo>
                  <a:lnTo>
                    <a:pt x="88438" y="219216"/>
                  </a:lnTo>
                  <a:lnTo>
                    <a:pt x="93905" y="162169"/>
                  </a:lnTo>
                  <a:lnTo>
                    <a:pt x="91457" y="117778"/>
                  </a:lnTo>
                  <a:lnTo>
                    <a:pt x="73584" y="59362"/>
                  </a:lnTo>
                  <a:lnTo>
                    <a:pt x="4762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50"/>
            <p:cNvSpPr/>
            <p:nvPr/>
          </p:nvSpPr>
          <p:spPr>
            <a:xfrm>
              <a:off x="7235662" y="1620905"/>
              <a:ext cx="214724" cy="450784"/>
            </a:xfrm>
            <a:custGeom>
              <a:avLst/>
              <a:gdLst/>
              <a:ahLst/>
              <a:cxnLst/>
              <a:rect l="0" t="0" r="0" b="0"/>
              <a:pathLst>
                <a:path w="214724" h="450784">
                  <a:moveTo>
                    <a:pt x="86682" y="10251"/>
                  </a:moveTo>
                  <a:lnTo>
                    <a:pt x="80361" y="3931"/>
                  </a:lnTo>
                  <a:lnTo>
                    <a:pt x="73731" y="827"/>
                  </a:lnTo>
                  <a:lnTo>
                    <a:pt x="70110" y="0"/>
                  </a:lnTo>
                  <a:lnTo>
                    <a:pt x="52374" y="5156"/>
                  </a:lnTo>
                  <a:lnTo>
                    <a:pt x="30361" y="21383"/>
                  </a:lnTo>
                  <a:lnTo>
                    <a:pt x="13403" y="49268"/>
                  </a:lnTo>
                  <a:lnTo>
                    <a:pt x="0" y="95307"/>
                  </a:lnTo>
                  <a:lnTo>
                    <a:pt x="291" y="150841"/>
                  </a:lnTo>
                  <a:lnTo>
                    <a:pt x="8755" y="183905"/>
                  </a:lnTo>
                  <a:lnTo>
                    <a:pt x="19642" y="208401"/>
                  </a:lnTo>
                  <a:lnTo>
                    <a:pt x="24791" y="213788"/>
                  </a:lnTo>
                  <a:lnTo>
                    <a:pt x="37567" y="219775"/>
                  </a:lnTo>
                  <a:lnTo>
                    <a:pt x="44678" y="218725"/>
                  </a:lnTo>
                  <a:lnTo>
                    <a:pt x="59635" y="210504"/>
                  </a:lnTo>
                  <a:lnTo>
                    <a:pt x="76610" y="191000"/>
                  </a:lnTo>
                  <a:lnTo>
                    <a:pt x="94198" y="140372"/>
                  </a:lnTo>
                  <a:lnTo>
                    <a:pt x="103755" y="90992"/>
                  </a:lnTo>
                  <a:lnTo>
                    <a:pt x="99530" y="33460"/>
                  </a:lnTo>
                  <a:lnTo>
                    <a:pt x="97893" y="25723"/>
                  </a:lnTo>
                  <a:lnTo>
                    <a:pt x="95479" y="20566"/>
                  </a:lnTo>
                  <a:lnTo>
                    <a:pt x="88420" y="12289"/>
                  </a:lnTo>
                  <a:lnTo>
                    <a:pt x="93517" y="17176"/>
                  </a:lnTo>
                  <a:lnTo>
                    <a:pt x="107091" y="66055"/>
                  </a:lnTo>
                  <a:lnTo>
                    <a:pt x="122512" y="120199"/>
                  </a:lnTo>
                  <a:lnTo>
                    <a:pt x="137868" y="165860"/>
                  </a:lnTo>
                  <a:lnTo>
                    <a:pt x="159174" y="212903"/>
                  </a:lnTo>
                  <a:lnTo>
                    <a:pt x="178716" y="260355"/>
                  </a:lnTo>
                  <a:lnTo>
                    <a:pt x="197171" y="317476"/>
                  </a:lnTo>
                  <a:lnTo>
                    <a:pt x="214039" y="375509"/>
                  </a:lnTo>
                  <a:lnTo>
                    <a:pt x="214723" y="394838"/>
                  </a:lnTo>
                  <a:lnTo>
                    <a:pt x="207670" y="425387"/>
                  </a:lnTo>
                  <a:lnTo>
                    <a:pt x="200867" y="438614"/>
                  </a:lnTo>
                  <a:lnTo>
                    <a:pt x="181932" y="4507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251"/>
            <p:cNvSpPr/>
            <p:nvPr/>
          </p:nvSpPr>
          <p:spPr>
            <a:xfrm>
              <a:off x="8524875" y="750094"/>
              <a:ext cx="154782" cy="130970"/>
            </a:xfrm>
            <a:custGeom>
              <a:avLst/>
              <a:gdLst/>
              <a:ahLst/>
              <a:cxnLst/>
              <a:rect l="0" t="0" r="0" b="0"/>
              <a:pathLst>
                <a:path w="154782" h="130970">
                  <a:moveTo>
                    <a:pt x="0" y="130969"/>
                  </a:moveTo>
                  <a:lnTo>
                    <a:pt x="16572" y="104145"/>
                  </a:lnTo>
                  <a:lnTo>
                    <a:pt x="73511" y="55154"/>
                  </a:lnTo>
                  <a:lnTo>
                    <a:pt x="154781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52"/>
            <p:cNvSpPr/>
            <p:nvPr/>
          </p:nvSpPr>
          <p:spPr>
            <a:xfrm>
              <a:off x="8536781" y="607219"/>
              <a:ext cx="83345" cy="392907"/>
            </a:xfrm>
            <a:custGeom>
              <a:avLst/>
              <a:gdLst/>
              <a:ahLst/>
              <a:cxnLst/>
              <a:rect l="0" t="0" r="0" b="0"/>
              <a:pathLst>
                <a:path w="83345" h="392907">
                  <a:moveTo>
                    <a:pt x="0" y="0"/>
                  </a:moveTo>
                  <a:lnTo>
                    <a:pt x="0" y="22892"/>
                  </a:lnTo>
                  <a:lnTo>
                    <a:pt x="17688" y="82035"/>
                  </a:lnTo>
                  <a:lnTo>
                    <a:pt x="26823" y="123772"/>
                  </a:lnTo>
                  <a:lnTo>
                    <a:pt x="39404" y="179254"/>
                  </a:lnTo>
                  <a:lnTo>
                    <a:pt x="47499" y="219898"/>
                  </a:lnTo>
                  <a:lnTo>
                    <a:pt x="55507" y="263097"/>
                  </a:lnTo>
                  <a:lnTo>
                    <a:pt x="66130" y="319313"/>
                  </a:lnTo>
                  <a:lnTo>
                    <a:pt x="83344" y="3929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253"/>
            <p:cNvSpPr/>
            <p:nvPr/>
          </p:nvSpPr>
          <p:spPr>
            <a:xfrm>
              <a:off x="8406636" y="773906"/>
              <a:ext cx="108146" cy="261939"/>
            </a:xfrm>
            <a:custGeom>
              <a:avLst/>
              <a:gdLst/>
              <a:ahLst/>
              <a:cxnLst/>
              <a:rect l="0" t="0" r="0" b="0"/>
              <a:pathLst>
                <a:path w="108146" h="261939">
                  <a:moveTo>
                    <a:pt x="46802" y="0"/>
                  </a:moveTo>
                  <a:lnTo>
                    <a:pt x="8563" y="48490"/>
                  </a:lnTo>
                  <a:lnTo>
                    <a:pt x="3348" y="65208"/>
                  </a:lnTo>
                  <a:lnTo>
                    <a:pt x="0" y="101957"/>
                  </a:lnTo>
                  <a:lnTo>
                    <a:pt x="3071" y="114988"/>
                  </a:lnTo>
                  <a:lnTo>
                    <a:pt x="5741" y="120315"/>
                  </a:lnTo>
                  <a:lnTo>
                    <a:pt x="60329" y="169498"/>
                  </a:lnTo>
                  <a:lnTo>
                    <a:pt x="103465" y="201298"/>
                  </a:lnTo>
                  <a:lnTo>
                    <a:pt x="107066" y="208282"/>
                  </a:lnTo>
                  <a:lnTo>
                    <a:pt x="108145" y="215584"/>
                  </a:lnTo>
                  <a:lnTo>
                    <a:pt x="105815" y="229430"/>
                  </a:lnTo>
                  <a:lnTo>
                    <a:pt x="97066" y="244662"/>
                  </a:lnTo>
                  <a:lnTo>
                    <a:pt x="82520" y="2619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254"/>
            <p:cNvSpPr/>
            <p:nvPr/>
          </p:nvSpPr>
          <p:spPr>
            <a:xfrm>
              <a:off x="8215313" y="815082"/>
              <a:ext cx="166688" cy="213877"/>
            </a:xfrm>
            <a:custGeom>
              <a:avLst/>
              <a:gdLst/>
              <a:ahLst/>
              <a:cxnLst/>
              <a:rect l="0" t="0" r="0" b="0"/>
              <a:pathLst>
                <a:path w="166688" h="213877">
                  <a:moveTo>
                    <a:pt x="0" y="30262"/>
                  </a:moveTo>
                  <a:lnTo>
                    <a:pt x="1323" y="49273"/>
                  </a:lnTo>
                  <a:lnTo>
                    <a:pt x="18985" y="103542"/>
                  </a:lnTo>
                  <a:lnTo>
                    <a:pt x="29497" y="161473"/>
                  </a:lnTo>
                  <a:lnTo>
                    <a:pt x="35813" y="189893"/>
                  </a:lnTo>
                  <a:lnTo>
                    <a:pt x="44899" y="208245"/>
                  </a:lnTo>
                  <a:lnTo>
                    <a:pt x="46414" y="213876"/>
                  </a:lnTo>
                  <a:lnTo>
                    <a:pt x="46817" y="213525"/>
                  </a:lnTo>
                  <a:lnTo>
                    <a:pt x="47577" y="167275"/>
                  </a:lnTo>
                  <a:lnTo>
                    <a:pt x="41290" y="120982"/>
                  </a:lnTo>
                  <a:lnTo>
                    <a:pt x="38142" y="67438"/>
                  </a:lnTo>
                  <a:lnTo>
                    <a:pt x="46115" y="12962"/>
                  </a:lnTo>
                  <a:lnTo>
                    <a:pt x="49263" y="6822"/>
                  </a:lnTo>
                  <a:lnTo>
                    <a:pt x="54009" y="2729"/>
                  </a:lnTo>
                  <a:lnTo>
                    <a:pt x="59818" y="0"/>
                  </a:lnTo>
                  <a:lnTo>
                    <a:pt x="66337" y="827"/>
                  </a:lnTo>
                  <a:lnTo>
                    <a:pt x="80636" y="8801"/>
                  </a:lnTo>
                  <a:lnTo>
                    <a:pt x="97241" y="28166"/>
                  </a:lnTo>
                  <a:lnTo>
                    <a:pt x="122857" y="84334"/>
                  </a:lnTo>
                  <a:lnTo>
                    <a:pt x="139324" y="134739"/>
                  </a:lnTo>
                  <a:lnTo>
                    <a:pt x="145350" y="160437"/>
                  </a:lnTo>
                  <a:lnTo>
                    <a:pt x="166687" y="2088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255"/>
            <p:cNvSpPr/>
            <p:nvPr/>
          </p:nvSpPr>
          <p:spPr>
            <a:xfrm>
              <a:off x="8143875" y="881063"/>
              <a:ext cx="59532" cy="178594"/>
            </a:xfrm>
            <a:custGeom>
              <a:avLst/>
              <a:gdLst/>
              <a:ahLst/>
              <a:cxnLst/>
              <a:rect l="0" t="0" r="0" b="0"/>
              <a:pathLst>
                <a:path w="59532" h="178594">
                  <a:moveTo>
                    <a:pt x="0" y="0"/>
                  </a:moveTo>
                  <a:lnTo>
                    <a:pt x="3528" y="23534"/>
                  </a:lnTo>
                  <a:lnTo>
                    <a:pt x="16572" y="71382"/>
                  </a:lnTo>
                  <a:lnTo>
                    <a:pt x="40070" y="125911"/>
                  </a:lnTo>
                  <a:lnTo>
                    <a:pt x="59531" y="1785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256"/>
            <p:cNvSpPr/>
            <p:nvPr/>
          </p:nvSpPr>
          <p:spPr>
            <a:xfrm>
              <a:off x="7966511" y="892969"/>
              <a:ext cx="129740" cy="223698"/>
            </a:xfrm>
            <a:custGeom>
              <a:avLst/>
              <a:gdLst/>
              <a:ahLst/>
              <a:cxnLst/>
              <a:rect l="0" t="0" r="0" b="0"/>
              <a:pathLst>
                <a:path w="129740" h="223698">
                  <a:moveTo>
                    <a:pt x="34489" y="0"/>
                  </a:moveTo>
                  <a:lnTo>
                    <a:pt x="17917" y="39464"/>
                  </a:lnTo>
                  <a:lnTo>
                    <a:pt x="8102" y="95743"/>
                  </a:lnTo>
                  <a:lnTo>
                    <a:pt x="0" y="149309"/>
                  </a:lnTo>
                  <a:lnTo>
                    <a:pt x="457" y="192112"/>
                  </a:lnTo>
                  <a:lnTo>
                    <a:pt x="2541" y="199512"/>
                  </a:lnTo>
                  <a:lnTo>
                    <a:pt x="15390" y="217709"/>
                  </a:lnTo>
                  <a:lnTo>
                    <a:pt x="22914" y="222437"/>
                  </a:lnTo>
                  <a:lnTo>
                    <a:pt x="26772" y="223697"/>
                  </a:lnTo>
                  <a:lnTo>
                    <a:pt x="29344" y="223215"/>
                  </a:lnTo>
                  <a:lnTo>
                    <a:pt x="31059" y="221570"/>
                  </a:lnTo>
                  <a:lnTo>
                    <a:pt x="56564" y="172567"/>
                  </a:lnTo>
                  <a:lnTo>
                    <a:pt x="66165" y="129183"/>
                  </a:lnTo>
                  <a:lnTo>
                    <a:pt x="69675" y="71692"/>
                  </a:lnTo>
                  <a:lnTo>
                    <a:pt x="70102" y="56298"/>
                  </a:lnTo>
                  <a:lnTo>
                    <a:pt x="76527" y="105260"/>
                  </a:lnTo>
                  <a:lnTo>
                    <a:pt x="86780" y="129672"/>
                  </a:lnTo>
                  <a:lnTo>
                    <a:pt x="129739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257"/>
            <p:cNvSpPr/>
            <p:nvPr/>
          </p:nvSpPr>
          <p:spPr>
            <a:xfrm>
              <a:off x="7789566" y="933734"/>
              <a:ext cx="157204" cy="411930"/>
            </a:xfrm>
            <a:custGeom>
              <a:avLst/>
              <a:gdLst/>
              <a:ahLst/>
              <a:cxnLst/>
              <a:rect l="0" t="0" r="0" b="0"/>
              <a:pathLst>
                <a:path w="157204" h="411930">
                  <a:moveTo>
                    <a:pt x="44747" y="6860"/>
                  </a:moveTo>
                  <a:lnTo>
                    <a:pt x="44747" y="539"/>
                  </a:lnTo>
                  <a:lnTo>
                    <a:pt x="43424" y="0"/>
                  </a:lnTo>
                  <a:lnTo>
                    <a:pt x="38426" y="2929"/>
                  </a:lnTo>
                  <a:lnTo>
                    <a:pt x="28175" y="12016"/>
                  </a:lnTo>
                  <a:lnTo>
                    <a:pt x="16759" y="35728"/>
                  </a:lnTo>
                  <a:lnTo>
                    <a:pt x="2372" y="94338"/>
                  </a:lnTo>
                  <a:lnTo>
                    <a:pt x="0" y="129058"/>
                  </a:lnTo>
                  <a:lnTo>
                    <a:pt x="4133" y="156861"/>
                  </a:lnTo>
                  <a:lnTo>
                    <a:pt x="13908" y="176273"/>
                  </a:lnTo>
                  <a:lnTo>
                    <a:pt x="29101" y="193195"/>
                  </a:lnTo>
                  <a:lnTo>
                    <a:pt x="31670" y="193260"/>
                  </a:lnTo>
                  <a:lnTo>
                    <a:pt x="38052" y="189805"/>
                  </a:lnTo>
                  <a:lnTo>
                    <a:pt x="60731" y="142441"/>
                  </a:lnTo>
                  <a:lnTo>
                    <a:pt x="67528" y="83347"/>
                  </a:lnTo>
                  <a:lnTo>
                    <a:pt x="68356" y="60186"/>
                  </a:lnTo>
                  <a:lnTo>
                    <a:pt x="69747" y="59608"/>
                  </a:lnTo>
                  <a:lnTo>
                    <a:pt x="74819" y="62495"/>
                  </a:lnTo>
                  <a:lnTo>
                    <a:pt x="88855" y="110502"/>
                  </a:lnTo>
                  <a:lnTo>
                    <a:pt x="100839" y="164475"/>
                  </a:lnTo>
                  <a:lnTo>
                    <a:pt x="109919" y="219380"/>
                  </a:lnTo>
                  <a:lnTo>
                    <a:pt x="124452" y="276626"/>
                  </a:lnTo>
                  <a:lnTo>
                    <a:pt x="140062" y="327523"/>
                  </a:lnTo>
                  <a:lnTo>
                    <a:pt x="157203" y="386431"/>
                  </a:lnTo>
                  <a:lnTo>
                    <a:pt x="155141" y="405304"/>
                  </a:lnTo>
                  <a:lnTo>
                    <a:pt x="152738" y="410073"/>
                  </a:lnTo>
                  <a:lnTo>
                    <a:pt x="149814" y="411929"/>
                  </a:lnTo>
                  <a:lnTo>
                    <a:pt x="146542" y="411843"/>
                  </a:lnTo>
                  <a:lnTo>
                    <a:pt x="128090" y="39976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258"/>
            <p:cNvSpPr/>
            <p:nvPr/>
          </p:nvSpPr>
          <p:spPr>
            <a:xfrm>
              <a:off x="7567401" y="955022"/>
              <a:ext cx="147850" cy="232881"/>
            </a:xfrm>
            <a:custGeom>
              <a:avLst/>
              <a:gdLst/>
              <a:ahLst/>
              <a:cxnLst/>
              <a:rect l="0" t="0" r="0" b="0"/>
              <a:pathLst>
                <a:path w="147850" h="232881">
                  <a:moveTo>
                    <a:pt x="76412" y="68916"/>
                  </a:moveTo>
                  <a:lnTo>
                    <a:pt x="75089" y="49905"/>
                  </a:lnTo>
                  <a:lnTo>
                    <a:pt x="61713" y="10246"/>
                  </a:lnTo>
                  <a:lnTo>
                    <a:pt x="58675" y="5990"/>
                  </a:lnTo>
                  <a:lnTo>
                    <a:pt x="51772" y="1261"/>
                  </a:lnTo>
                  <a:lnTo>
                    <a:pt x="48079" y="0"/>
                  </a:lnTo>
                  <a:lnTo>
                    <a:pt x="42971" y="1805"/>
                  </a:lnTo>
                  <a:lnTo>
                    <a:pt x="30240" y="10867"/>
                  </a:lnTo>
                  <a:lnTo>
                    <a:pt x="10014" y="64113"/>
                  </a:lnTo>
                  <a:lnTo>
                    <a:pt x="0" y="103211"/>
                  </a:lnTo>
                  <a:lnTo>
                    <a:pt x="4058" y="157657"/>
                  </a:lnTo>
                  <a:lnTo>
                    <a:pt x="14298" y="198305"/>
                  </a:lnTo>
                  <a:lnTo>
                    <a:pt x="29060" y="221817"/>
                  </a:lnTo>
                  <a:lnTo>
                    <a:pt x="36846" y="229476"/>
                  </a:lnTo>
                  <a:lnTo>
                    <a:pt x="44716" y="232880"/>
                  </a:lnTo>
                  <a:lnTo>
                    <a:pt x="56151" y="230865"/>
                  </a:lnTo>
                  <a:lnTo>
                    <a:pt x="62905" y="228476"/>
                  </a:lnTo>
                  <a:lnTo>
                    <a:pt x="73936" y="218765"/>
                  </a:lnTo>
                  <a:lnTo>
                    <a:pt x="91798" y="190972"/>
                  </a:lnTo>
                  <a:lnTo>
                    <a:pt x="97727" y="148884"/>
                  </a:lnTo>
                  <a:lnTo>
                    <a:pt x="93164" y="100841"/>
                  </a:lnTo>
                  <a:lnTo>
                    <a:pt x="88507" y="41924"/>
                  </a:lnTo>
                  <a:lnTo>
                    <a:pt x="89666" y="71878"/>
                  </a:lnTo>
                  <a:lnTo>
                    <a:pt x="104893" y="125080"/>
                  </a:lnTo>
                  <a:lnTo>
                    <a:pt x="147849" y="21179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259"/>
            <p:cNvSpPr/>
            <p:nvPr/>
          </p:nvSpPr>
          <p:spPr>
            <a:xfrm>
              <a:off x="7215836" y="1047750"/>
              <a:ext cx="135914" cy="428626"/>
            </a:xfrm>
            <a:custGeom>
              <a:avLst/>
              <a:gdLst/>
              <a:ahLst/>
              <a:cxnLst/>
              <a:rect l="0" t="0" r="0" b="0"/>
              <a:pathLst>
                <a:path w="135914" h="428626">
                  <a:moveTo>
                    <a:pt x="35070" y="0"/>
                  </a:moveTo>
                  <a:lnTo>
                    <a:pt x="28750" y="0"/>
                  </a:lnTo>
                  <a:lnTo>
                    <a:pt x="26888" y="1323"/>
                  </a:lnTo>
                  <a:lnTo>
                    <a:pt x="25646" y="3528"/>
                  </a:lnTo>
                  <a:lnTo>
                    <a:pt x="10431" y="53553"/>
                  </a:lnTo>
                  <a:lnTo>
                    <a:pt x="1541" y="105975"/>
                  </a:lnTo>
                  <a:lnTo>
                    <a:pt x="0" y="161487"/>
                  </a:lnTo>
                  <a:lnTo>
                    <a:pt x="803" y="205152"/>
                  </a:lnTo>
                  <a:lnTo>
                    <a:pt x="5729" y="221706"/>
                  </a:lnTo>
                  <a:lnTo>
                    <a:pt x="10218" y="225856"/>
                  </a:lnTo>
                  <a:lnTo>
                    <a:pt x="15856" y="227300"/>
                  </a:lnTo>
                  <a:lnTo>
                    <a:pt x="31275" y="226432"/>
                  </a:lnTo>
                  <a:lnTo>
                    <a:pt x="43826" y="197745"/>
                  </a:lnTo>
                  <a:lnTo>
                    <a:pt x="55517" y="153860"/>
                  </a:lnTo>
                  <a:lnTo>
                    <a:pt x="58218" y="106974"/>
                  </a:lnTo>
                  <a:lnTo>
                    <a:pt x="58751" y="53959"/>
                  </a:lnTo>
                  <a:lnTo>
                    <a:pt x="58871" y="21097"/>
                  </a:lnTo>
                  <a:lnTo>
                    <a:pt x="60202" y="34179"/>
                  </a:lnTo>
                  <a:lnTo>
                    <a:pt x="69134" y="84709"/>
                  </a:lnTo>
                  <a:lnTo>
                    <a:pt x="81290" y="132561"/>
                  </a:lnTo>
                  <a:lnTo>
                    <a:pt x="104270" y="191599"/>
                  </a:lnTo>
                  <a:lnTo>
                    <a:pt x="114223" y="238451"/>
                  </a:lnTo>
                  <a:lnTo>
                    <a:pt x="123907" y="295369"/>
                  </a:lnTo>
                  <a:lnTo>
                    <a:pt x="135913" y="344829"/>
                  </a:lnTo>
                  <a:lnTo>
                    <a:pt x="128289" y="392817"/>
                  </a:lnTo>
                  <a:lnTo>
                    <a:pt x="106508" y="4286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260"/>
            <p:cNvSpPr/>
            <p:nvPr/>
          </p:nvSpPr>
          <p:spPr>
            <a:xfrm>
              <a:off x="6988969" y="1111720"/>
              <a:ext cx="166688" cy="224596"/>
            </a:xfrm>
            <a:custGeom>
              <a:avLst/>
              <a:gdLst/>
              <a:ahLst/>
              <a:cxnLst/>
              <a:rect l="0" t="0" r="0" b="0"/>
              <a:pathLst>
                <a:path w="166688" h="224596">
                  <a:moveTo>
                    <a:pt x="0" y="43186"/>
                  </a:moveTo>
                  <a:lnTo>
                    <a:pt x="1323" y="63520"/>
                  </a:lnTo>
                  <a:lnTo>
                    <a:pt x="16572" y="115733"/>
                  </a:lnTo>
                  <a:lnTo>
                    <a:pt x="35810" y="168405"/>
                  </a:lnTo>
                  <a:lnTo>
                    <a:pt x="47652" y="201115"/>
                  </a:lnTo>
                  <a:lnTo>
                    <a:pt x="56012" y="219185"/>
                  </a:lnTo>
                  <a:lnTo>
                    <a:pt x="57185" y="224019"/>
                  </a:lnTo>
                  <a:lnTo>
                    <a:pt x="57967" y="224595"/>
                  </a:lnTo>
                  <a:lnTo>
                    <a:pt x="59325" y="187053"/>
                  </a:lnTo>
                  <a:lnTo>
                    <a:pt x="49985" y="134663"/>
                  </a:lnTo>
                  <a:lnTo>
                    <a:pt x="41856" y="76905"/>
                  </a:lnTo>
                  <a:lnTo>
                    <a:pt x="46093" y="19224"/>
                  </a:lnTo>
                  <a:lnTo>
                    <a:pt x="46604" y="11336"/>
                  </a:lnTo>
                  <a:lnTo>
                    <a:pt x="48267" y="6078"/>
                  </a:lnTo>
                  <a:lnTo>
                    <a:pt x="50699" y="2572"/>
                  </a:lnTo>
                  <a:lnTo>
                    <a:pt x="53643" y="235"/>
                  </a:lnTo>
                  <a:lnTo>
                    <a:pt x="58251" y="0"/>
                  </a:lnTo>
                  <a:lnTo>
                    <a:pt x="70427" y="3267"/>
                  </a:lnTo>
                  <a:lnTo>
                    <a:pt x="81131" y="12656"/>
                  </a:lnTo>
                  <a:lnTo>
                    <a:pt x="111078" y="65526"/>
                  </a:lnTo>
                  <a:lnTo>
                    <a:pt x="134409" y="120015"/>
                  </a:lnTo>
                  <a:lnTo>
                    <a:pt x="166687" y="19796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261"/>
            <p:cNvSpPr/>
            <p:nvPr/>
          </p:nvSpPr>
          <p:spPr>
            <a:xfrm>
              <a:off x="6905625" y="1178719"/>
              <a:ext cx="59532" cy="190501"/>
            </a:xfrm>
            <a:custGeom>
              <a:avLst/>
              <a:gdLst/>
              <a:ahLst/>
              <a:cxnLst/>
              <a:rect l="0" t="0" r="0" b="0"/>
              <a:pathLst>
                <a:path w="59532" h="190501">
                  <a:moveTo>
                    <a:pt x="0" y="0"/>
                  </a:moveTo>
                  <a:lnTo>
                    <a:pt x="20308" y="55388"/>
                  </a:lnTo>
                  <a:lnTo>
                    <a:pt x="31888" y="101225"/>
                  </a:lnTo>
                  <a:lnTo>
                    <a:pt x="51612" y="159586"/>
                  </a:lnTo>
                  <a:lnTo>
                    <a:pt x="59531" y="1905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262"/>
            <p:cNvSpPr/>
            <p:nvPr/>
          </p:nvSpPr>
          <p:spPr>
            <a:xfrm>
              <a:off x="6774656" y="1226344"/>
              <a:ext cx="69673" cy="194149"/>
            </a:xfrm>
            <a:custGeom>
              <a:avLst/>
              <a:gdLst/>
              <a:ahLst/>
              <a:cxnLst/>
              <a:rect l="0" t="0" r="0" b="0"/>
              <a:pathLst>
                <a:path w="69673" h="194149">
                  <a:moveTo>
                    <a:pt x="0" y="35719"/>
                  </a:moveTo>
                  <a:lnTo>
                    <a:pt x="1323" y="84543"/>
                  </a:lnTo>
                  <a:lnTo>
                    <a:pt x="9424" y="136840"/>
                  </a:lnTo>
                  <a:lnTo>
                    <a:pt x="14699" y="164899"/>
                  </a:lnTo>
                  <a:lnTo>
                    <a:pt x="17737" y="173433"/>
                  </a:lnTo>
                  <a:lnTo>
                    <a:pt x="28168" y="186442"/>
                  </a:lnTo>
                  <a:lnTo>
                    <a:pt x="38978" y="193988"/>
                  </a:lnTo>
                  <a:lnTo>
                    <a:pt x="41860" y="194148"/>
                  </a:lnTo>
                  <a:lnTo>
                    <a:pt x="52807" y="184900"/>
                  </a:lnTo>
                  <a:lnTo>
                    <a:pt x="63860" y="167821"/>
                  </a:lnTo>
                  <a:lnTo>
                    <a:pt x="69193" y="146003"/>
                  </a:lnTo>
                  <a:lnTo>
                    <a:pt x="69672" y="87734"/>
                  </a:lnTo>
                  <a:lnTo>
                    <a:pt x="61927" y="34479"/>
                  </a:lnTo>
                  <a:lnTo>
                    <a:pt x="59273" y="20616"/>
                  </a:lnTo>
                  <a:lnTo>
                    <a:pt x="4762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263"/>
            <p:cNvSpPr/>
            <p:nvPr/>
          </p:nvSpPr>
          <p:spPr>
            <a:xfrm>
              <a:off x="6524625" y="1324338"/>
              <a:ext cx="201667" cy="342538"/>
            </a:xfrm>
            <a:custGeom>
              <a:avLst/>
              <a:gdLst/>
              <a:ahLst/>
              <a:cxnLst/>
              <a:rect l="0" t="0" r="0" b="0"/>
              <a:pathLst>
                <a:path w="201667" h="342538">
                  <a:moveTo>
                    <a:pt x="0" y="21068"/>
                  </a:moveTo>
                  <a:lnTo>
                    <a:pt x="0" y="75879"/>
                  </a:lnTo>
                  <a:lnTo>
                    <a:pt x="9505" y="123274"/>
                  </a:lnTo>
                  <a:lnTo>
                    <a:pt x="16572" y="138372"/>
                  </a:lnTo>
                  <a:lnTo>
                    <a:pt x="24122" y="145964"/>
                  </a:lnTo>
                  <a:lnTo>
                    <a:pt x="27987" y="147988"/>
                  </a:lnTo>
                  <a:lnTo>
                    <a:pt x="39339" y="146710"/>
                  </a:lnTo>
                  <a:lnTo>
                    <a:pt x="46069" y="144517"/>
                  </a:lnTo>
                  <a:lnTo>
                    <a:pt x="57076" y="135024"/>
                  </a:lnTo>
                  <a:lnTo>
                    <a:pt x="79052" y="98448"/>
                  </a:lnTo>
                  <a:lnTo>
                    <a:pt x="99176" y="44095"/>
                  </a:lnTo>
                  <a:lnTo>
                    <a:pt x="106949" y="0"/>
                  </a:lnTo>
                  <a:lnTo>
                    <a:pt x="108341" y="408"/>
                  </a:lnTo>
                  <a:lnTo>
                    <a:pt x="113416" y="4389"/>
                  </a:lnTo>
                  <a:lnTo>
                    <a:pt x="135139" y="58459"/>
                  </a:lnTo>
                  <a:lnTo>
                    <a:pt x="158335" y="116538"/>
                  </a:lnTo>
                  <a:lnTo>
                    <a:pt x="185432" y="175878"/>
                  </a:lnTo>
                  <a:lnTo>
                    <a:pt x="198661" y="227008"/>
                  </a:lnTo>
                  <a:lnTo>
                    <a:pt x="201666" y="281352"/>
                  </a:lnTo>
                  <a:lnTo>
                    <a:pt x="198550" y="299028"/>
                  </a:lnTo>
                  <a:lnTo>
                    <a:pt x="189357" y="316416"/>
                  </a:lnTo>
                  <a:lnTo>
                    <a:pt x="166688" y="3425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264"/>
            <p:cNvSpPr/>
            <p:nvPr/>
          </p:nvSpPr>
          <p:spPr>
            <a:xfrm>
              <a:off x="6619875" y="1297781"/>
              <a:ext cx="35720" cy="35720"/>
            </a:xfrm>
            <a:custGeom>
              <a:avLst/>
              <a:gdLst/>
              <a:ahLst/>
              <a:cxnLst/>
              <a:rect l="0" t="0" r="0" b="0"/>
              <a:pathLst>
                <a:path w="35720" h="35720">
                  <a:moveTo>
                    <a:pt x="35719" y="35719"/>
                  </a:moveTo>
                  <a:lnTo>
                    <a:pt x="29398" y="35719"/>
                  </a:lnTo>
                  <a:lnTo>
                    <a:pt x="27536" y="34396"/>
                  </a:lnTo>
                  <a:lnTo>
                    <a:pt x="26295" y="32191"/>
                  </a:lnTo>
                  <a:lnTo>
                    <a:pt x="25467" y="29398"/>
                  </a:lnTo>
                  <a:lnTo>
                    <a:pt x="23592" y="27537"/>
                  </a:lnTo>
                  <a:lnTo>
                    <a:pt x="17982" y="2546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SMARTInkShape-265"/>
          <p:cNvSpPr/>
          <p:nvPr/>
        </p:nvSpPr>
        <p:spPr>
          <a:xfrm>
            <a:off x="6500813" y="1274767"/>
            <a:ext cx="107157" cy="106359"/>
          </a:xfrm>
          <a:custGeom>
            <a:avLst/>
            <a:gdLst/>
            <a:ahLst/>
            <a:cxnLst/>
            <a:rect l="0" t="0" r="0" b="0"/>
            <a:pathLst>
              <a:path w="107157" h="106359">
                <a:moveTo>
                  <a:pt x="107156" y="70639"/>
                </a:moveTo>
                <a:lnTo>
                  <a:pt x="107156" y="60388"/>
                </a:lnTo>
                <a:lnTo>
                  <a:pt x="98973" y="49554"/>
                </a:lnTo>
                <a:lnTo>
                  <a:pt x="96904" y="42306"/>
                </a:lnTo>
                <a:lnTo>
                  <a:pt x="95029" y="39844"/>
                </a:lnTo>
                <a:lnTo>
                  <a:pt x="89419" y="37109"/>
                </a:lnTo>
                <a:lnTo>
                  <a:pt x="87393" y="33734"/>
                </a:lnTo>
                <a:lnTo>
                  <a:pt x="83221" y="17665"/>
                </a:lnTo>
                <a:lnTo>
                  <a:pt x="77556" y="8289"/>
                </a:lnTo>
                <a:lnTo>
                  <a:pt x="70629" y="3241"/>
                </a:lnTo>
                <a:lnTo>
                  <a:pt x="59291" y="398"/>
                </a:lnTo>
                <a:lnTo>
                  <a:pt x="55402" y="0"/>
                </a:lnTo>
                <a:lnTo>
                  <a:pt x="51487" y="2379"/>
                </a:lnTo>
                <a:lnTo>
                  <a:pt x="20911" y="39865"/>
                </a:lnTo>
                <a:lnTo>
                  <a:pt x="0" y="106358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SMARTInkShape-Group32"/>
          <p:cNvGrpSpPr/>
          <p:nvPr/>
        </p:nvGrpSpPr>
        <p:grpSpPr>
          <a:xfrm>
            <a:off x="3062465" y="3036129"/>
            <a:ext cx="3462161" cy="523289"/>
            <a:chOff x="3062465" y="3036129"/>
            <a:chExt cx="3462161" cy="523289"/>
          </a:xfrm>
        </p:grpSpPr>
        <p:sp>
          <p:nvSpPr>
            <p:cNvPr id="48" name="SMARTInkShape-266"/>
            <p:cNvSpPr/>
            <p:nvPr/>
          </p:nvSpPr>
          <p:spPr>
            <a:xfrm>
              <a:off x="3964781" y="3119451"/>
              <a:ext cx="2559845" cy="119050"/>
            </a:xfrm>
            <a:custGeom>
              <a:avLst/>
              <a:gdLst/>
              <a:ahLst/>
              <a:cxnLst/>
              <a:rect l="0" t="0" r="0" b="0"/>
              <a:pathLst>
                <a:path w="2559845" h="119050">
                  <a:moveTo>
                    <a:pt x="0" y="71424"/>
                  </a:moveTo>
                  <a:lnTo>
                    <a:pt x="6321" y="71424"/>
                  </a:lnTo>
                  <a:lnTo>
                    <a:pt x="12952" y="67896"/>
                  </a:lnTo>
                  <a:lnTo>
                    <a:pt x="57933" y="31675"/>
                  </a:lnTo>
                  <a:lnTo>
                    <a:pt x="108514" y="21308"/>
                  </a:lnTo>
                  <a:lnTo>
                    <a:pt x="155050" y="7432"/>
                  </a:lnTo>
                  <a:lnTo>
                    <a:pt x="203221" y="2193"/>
                  </a:lnTo>
                  <a:lnTo>
                    <a:pt x="251564" y="1745"/>
                  </a:lnTo>
                  <a:lnTo>
                    <a:pt x="309764" y="10295"/>
                  </a:lnTo>
                  <a:lnTo>
                    <a:pt x="357982" y="17740"/>
                  </a:lnTo>
                  <a:lnTo>
                    <a:pt x="414162" y="22004"/>
                  </a:lnTo>
                  <a:lnTo>
                    <a:pt x="460059" y="29588"/>
                  </a:lnTo>
                  <a:lnTo>
                    <a:pt x="517755" y="33893"/>
                  </a:lnTo>
                  <a:lnTo>
                    <a:pt x="572480" y="41489"/>
                  </a:lnTo>
                  <a:lnTo>
                    <a:pt x="630196" y="46402"/>
                  </a:lnTo>
                  <a:lnTo>
                    <a:pt x="679585" y="47253"/>
                  </a:lnTo>
                  <a:lnTo>
                    <a:pt x="725812" y="47452"/>
                  </a:lnTo>
                  <a:lnTo>
                    <a:pt x="784939" y="47564"/>
                  </a:lnTo>
                  <a:lnTo>
                    <a:pt x="835972" y="47598"/>
                  </a:lnTo>
                  <a:lnTo>
                    <a:pt x="884606" y="47607"/>
                  </a:lnTo>
                  <a:lnTo>
                    <a:pt x="932531" y="41290"/>
                  </a:lnTo>
                  <a:lnTo>
                    <a:pt x="986565" y="37360"/>
                  </a:lnTo>
                  <a:lnTo>
                    <a:pt x="1038147" y="36196"/>
                  </a:lnTo>
                  <a:lnTo>
                    <a:pt x="1093265" y="35851"/>
                  </a:lnTo>
                  <a:lnTo>
                    <a:pt x="1145168" y="29428"/>
                  </a:lnTo>
                  <a:lnTo>
                    <a:pt x="1200381" y="25467"/>
                  </a:lnTo>
                  <a:lnTo>
                    <a:pt x="1258633" y="24293"/>
                  </a:lnTo>
                  <a:lnTo>
                    <a:pt x="1317785" y="17625"/>
                  </a:lnTo>
                  <a:lnTo>
                    <a:pt x="1370883" y="13591"/>
                  </a:lnTo>
                  <a:lnTo>
                    <a:pt x="1426450" y="12396"/>
                  </a:lnTo>
                  <a:lnTo>
                    <a:pt x="1484807" y="5721"/>
                  </a:lnTo>
                  <a:lnTo>
                    <a:pt x="1543991" y="1686"/>
                  </a:lnTo>
                  <a:lnTo>
                    <a:pt x="1603419" y="490"/>
                  </a:lnTo>
                  <a:lnTo>
                    <a:pt x="1662920" y="136"/>
                  </a:lnTo>
                  <a:lnTo>
                    <a:pt x="1716121" y="31"/>
                  </a:lnTo>
                  <a:lnTo>
                    <a:pt x="1771719" y="0"/>
                  </a:lnTo>
                  <a:lnTo>
                    <a:pt x="1830085" y="6311"/>
                  </a:lnTo>
                  <a:lnTo>
                    <a:pt x="1882950" y="10239"/>
                  </a:lnTo>
                  <a:lnTo>
                    <a:pt x="1938448" y="17723"/>
                  </a:lnTo>
                  <a:lnTo>
                    <a:pt x="1990464" y="28319"/>
                  </a:lnTo>
                  <a:lnTo>
                    <a:pt x="2039390" y="39838"/>
                  </a:lnTo>
                  <a:lnTo>
                    <a:pt x="2087400" y="45308"/>
                  </a:lnTo>
                  <a:lnTo>
                    <a:pt x="2135140" y="53250"/>
                  </a:lnTo>
                  <a:lnTo>
                    <a:pt x="2182798" y="57660"/>
                  </a:lnTo>
                  <a:lnTo>
                    <a:pt x="2230433" y="65288"/>
                  </a:lnTo>
                  <a:lnTo>
                    <a:pt x="2285755" y="78395"/>
                  </a:lnTo>
                  <a:lnTo>
                    <a:pt x="2342739" y="85883"/>
                  </a:lnTo>
                  <a:lnTo>
                    <a:pt x="2392605" y="93389"/>
                  </a:lnTo>
                  <a:lnTo>
                    <a:pt x="2441995" y="103054"/>
                  </a:lnTo>
                  <a:lnTo>
                    <a:pt x="2559844" y="11904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267"/>
            <p:cNvSpPr/>
            <p:nvPr/>
          </p:nvSpPr>
          <p:spPr>
            <a:xfrm>
              <a:off x="3062465" y="3036129"/>
              <a:ext cx="1006450" cy="523289"/>
            </a:xfrm>
            <a:custGeom>
              <a:avLst/>
              <a:gdLst/>
              <a:ahLst/>
              <a:cxnLst/>
              <a:rect l="0" t="0" r="0" b="0"/>
              <a:pathLst>
                <a:path w="1006450" h="523289">
                  <a:moveTo>
                    <a:pt x="985660" y="178559"/>
                  </a:moveTo>
                  <a:lnTo>
                    <a:pt x="979339" y="172238"/>
                  </a:lnTo>
                  <a:lnTo>
                    <a:pt x="976236" y="165607"/>
                  </a:lnTo>
                  <a:lnTo>
                    <a:pt x="967923" y="144251"/>
                  </a:lnTo>
                  <a:lnTo>
                    <a:pt x="951007" y="122238"/>
                  </a:lnTo>
                  <a:lnTo>
                    <a:pt x="899710" y="85556"/>
                  </a:lnTo>
                  <a:lnTo>
                    <a:pt x="845994" y="56510"/>
                  </a:lnTo>
                  <a:lnTo>
                    <a:pt x="788738" y="33134"/>
                  </a:lnTo>
                  <a:lnTo>
                    <a:pt x="737253" y="18171"/>
                  </a:lnTo>
                  <a:lnTo>
                    <a:pt x="678770" y="6795"/>
                  </a:lnTo>
                  <a:lnTo>
                    <a:pt x="634850" y="1988"/>
                  </a:lnTo>
                  <a:lnTo>
                    <a:pt x="593383" y="864"/>
                  </a:lnTo>
                  <a:lnTo>
                    <a:pt x="548055" y="364"/>
                  </a:lnTo>
                  <a:lnTo>
                    <a:pt x="492785" y="83"/>
                  </a:lnTo>
                  <a:lnTo>
                    <a:pt x="444218" y="0"/>
                  </a:lnTo>
                  <a:lnTo>
                    <a:pt x="388053" y="3499"/>
                  </a:lnTo>
                  <a:lnTo>
                    <a:pt x="342043" y="12918"/>
                  </a:lnTo>
                  <a:lnTo>
                    <a:pt x="285409" y="27953"/>
                  </a:lnTo>
                  <a:lnTo>
                    <a:pt x="227822" y="44985"/>
                  </a:lnTo>
                  <a:lnTo>
                    <a:pt x="176857" y="68928"/>
                  </a:lnTo>
                  <a:lnTo>
                    <a:pt x="144088" y="86103"/>
                  </a:lnTo>
                  <a:lnTo>
                    <a:pt x="84975" y="139035"/>
                  </a:lnTo>
                  <a:lnTo>
                    <a:pt x="37148" y="192831"/>
                  </a:lnTo>
                  <a:lnTo>
                    <a:pt x="14888" y="231698"/>
                  </a:lnTo>
                  <a:lnTo>
                    <a:pt x="0" y="290197"/>
                  </a:lnTo>
                  <a:lnTo>
                    <a:pt x="10841" y="329082"/>
                  </a:lnTo>
                  <a:lnTo>
                    <a:pt x="47713" y="386983"/>
                  </a:lnTo>
                  <a:lnTo>
                    <a:pt x="98625" y="428909"/>
                  </a:lnTo>
                  <a:lnTo>
                    <a:pt x="153004" y="461345"/>
                  </a:lnTo>
                  <a:lnTo>
                    <a:pt x="206323" y="479598"/>
                  </a:lnTo>
                  <a:lnTo>
                    <a:pt x="252184" y="491916"/>
                  </a:lnTo>
                  <a:lnTo>
                    <a:pt x="299286" y="503944"/>
                  </a:lnTo>
                  <a:lnTo>
                    <a:pt x="346756" y="509567"/>
                  </a:lnTo>
                  <a:lnTo>
                    <a:pt x="400656" y="517553"/>
                  </a:lnTo>
                  <a:lnTo>
                    <a:pt x="458519" y="521977"/>
                  </a:lnTo>
                  <a:lnTo>
                    <a:pt x="511235" y="523288"/>
                  </a:lnTo>
                  <a:lnTo>
                    <a:pt x="566689" y="517356"/>
                  </a:lnTo>
                  <a:lnTo>
                    <a:pt x="625012" y="513540"/>
                  </a:lnTo>
                  <a:lnTo>
                    <a:pt x="677865" y="506089"/>
                  </a:lnTo>
                  <a:lnTo>
                    <a:pt x="727039" y="495503"/>
                  </a:lnTo>
                  <a:lnTo>
                    <a:pt x="781557" y="478751"/>
                  </a:lnTo>
                  <a:lnTo>
                    <a:pt x="830543" y="454863"/>
                  </a:lnTo>
                  <a:lnTo>
                    <a:pt x="878437" y="430693"/>
                  </a:lnTo>
                  <a:lnTo>
                    <a:pt x="914203" y="408193"/>
                  </a:lnTo>
                  <a:lnTo>
                    <a:pt x="930971" y="389098"/>
                  </a:lnTo>
                  <a:lnTo>
                    <a:pt x="966454" y="338380"/>
                  </a:lnTo>
                  <a:lnTo>
                    <a:pt x="994165" y="281468"/>
                  </a:lnTo>
                  <a:lnTo>
                    <a:pt x="999267" y="270977"/>
                  </a:lnTo>
                  <a:lnTo>
                    <a:pt x="1006449" y="218289"/>
                  </a:lnTo>
                  <a:lnTo>
                    <a:pt x="995935" y="165048"/>
                  </a:lnTo>
                  <a:lnTo>
                    <a:pt x="976861" y="118661"/>
                  </a:lnTo>
                  <a:lnTo>
                    <a:pt x="963670" y="100785"/>
                  </a:lnTo>
                  <a:lnTo>
                    <a:pt x="907752" y="61951"/>
                  </a:lnTo>
                  <a:lnTo>
                    <a:pt x="887534" y="53972"/>
                  </a:lnTo>
                  <a:lnTo>
                    <a:pt x="835896" y="42530"/>
                  </a:lnTo>
                  <a:lnTo>
                    <a:pt x="782922" y="45218"/>
                  </a:lnTo>
                  <a:lnTo>
                    <a:pt x="737000" y="48210"/>
                  </a:lnTo>
                  <a:lnTo>
                    <a:pt x="683413" y="56887"/>
                  </a:lnTo>
                  <a:lnTo>
                    <a:pt x="633433" y="67837"/>
                  </a:lnTo>
                  <a:lnTo>
                    <a:pt x="585110" y="79459"/>
                  </a:lnTo>
                  <a:lnTo>
                    <a:pt x="535956" y="92604"/>
                  </a:lnTo>
                  <a:lnTo>
                    <a:pt x="481410" y="112668"/>
                  </a:lnTo>
                  <a:lnTo>
                    <a:pt x="431146" y="134047"/>
                  </a:lnTo>
                  <a:lnTo>
                    <a:pt x="384062" y="151994"/>
                  </a:lnTo>
                  <a:lnTo>
                    <a:pt x="331927" y="188745"/>
                  </a:lnTo>
                  <a:lnTo>
                    <a:pt x="283411" y="221875"/>
                  </a:lnTo>
                  <a:lnTo>
                    <a:pt x="211754" y="2619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SMARTInkShape-Group33"/>
          <p:cNvGrpSpPr/>
          <p:nvPr/>
        </p:nvGrpSpPr>
        <p:grpSpPr>
          <a:xfrm>
            <a:off x="6591245" y="2825151"/>
            <a:ext cx="1897912" cy="532413"/>
            <a:chOff x="6591245" y="2825151"/>
            <a:chExt cx="1897912" cy="532413"/>
          </a:xfrm>
        </p:grpSpPr>
        <p:sp>
          <p:nvSpPr>
            <p:cNvPr id="51" name="SMARTInkShape-268"/>
            <p:cNvSpPr/>
            <p:nvPr/>
          </p:nvSpPr>
          <p:spPr>
            <a:xfrm>
              <a:off x="7893844" y="2886226"/>
              <a:ext cx="595313" cy="459431"/>
            </a:xfrm>
            <a:custGeom>
              <a:avLst/>
              <a:gdLst/>
              <a:ahLst/>
              <a:cxnLst/>
              <a:rect l="0" t="0" r="0" b="0"/>
              <a:pathLst>
                <a:path w="595313" h="459431">
                  <a:moveTo>
                    <a:pt x="0" y="292743"/>
                  </a:moveTo>
                  <a:lnTo>
                    <a:pt x="0" y="286422"/>
                  </a:lnTo>
                  <a:lnTo>
                    <a:pt x="1323" y="284560"/>
                  </a:lnTo>
                  <a:lnTo>
                    <a:pt x="3527" y="283319"/>
                  </a:lnTo>
                  <a:lnTo>
                    <a:pt x="59449" y="264575"/>
                  </a:lnTo>
                  <a:lnTo>
                    <a:pt x="91698" y="250883"/>
                  </a:lnTo>
                  <a:lnTo>
                    <a:pt x="144284" y="245455"/>
                  </a:lnTo>
                  <a:lnTo>
                    <a:pt x="147783" y="246666"/>
                  </a:lnTo>
                  <a:lnTo>
                    <a:pt x="150115" y="248795"/>
                  </a:lnTo>
                  <a:lnTo>
                    <a:pt x="151671" y="251538"/>
                  </a:lnTo>
                  <a:lnTo>
                    <a:pt x="153859" y="268040"/>
                  </a:lnTo>
                  <a:lnTo>
                    <a:pt x="144449" y="327039"/>
                  </a:lnTo>
                  <a:lnTo>
                    <a:pt x="143341" y="349059"/>
                  </a:lnTo>
                  <a:lnTo>
                    <a:pt x="146610" y="360988"/>
                  </a:lnTo>
                  <a:lnTo>
                    <a:pt x="159488" y="379425"/>
                  </a:lnTo>
                  <a:lnTo>
                    <a:pt x="163210" y="380958"/>
                  </a:lnTo>
                  <a:lnTo>
                    <a:pt x="167016" y="380657"/>
                  </a:lnTo>
                  <a:lnTo>
                    <a:pt x="170875" y="379134"/>
                  </a:lnTo>
                  <a:lnTo>
                    <a:pt x="173448" y="376795"/>
                  </a:lnTo>
                  <a:lnTo>
                    <a:pt x="198767" y="325241"/>
                  </a:lnTo>
                  <a:lnTo>
                    <a:pt x="214097" y="283935"/>
                  </a:lnTo>
                  <a:lnTo>
                    <a:pt x="219949" y="276481"/>
                  </a:lnTo>
                  <a:lnTo>
                    <a:pt x="223361" y="276610"/>
                  </a:lnTo>
                  <a:lnTo>
                    <a:pt x="226960" y="279342"/>
                  </a:lnTo>
                  <a:lnTo>
                    <a:pt x="233163" y="288110"/>
                  </a:lnTo>
                  <a:lnTo>
                    <a:pt x="243792" y="314851"/>
                  </a:lnTo>
                  <a:lnTo>
                    <a:pt x="254314" y="325940"/>
                  </a:lnTo>
                  <a:lnTo>
                    <a:pt x="294504" y="357948"/>
                  </a:lnTo>
                  <a:lnTo>
                    <a:pt x="299524" y="360025"/>
                  </a:lnTo>
                  <a:lnTo>
                    <a:pt x="319211" y="355278"/>
                  </a:lnTo>
                  <a:lnTo>
                    <a:pt x="331870" y="350308"/>
                  </a:lnTo>
                  <a:lnTo>
                    <a:pt x="389180" y="296926"/>
                  </a:lnTo>
                  <a:lnTo>
                    <a:pt x="432103" y="244101"/>
                  </a:lnTo>
                  <a:lnTo>
                    <a:pt x="464247" y="193764"/>
                  </a:lnTo>
                  <a:lnTo>
                    <a:pt x="496075" y="139577"/>
                  </a:lnTo>
                  <a:lnTo>
                    <a:pt x="518334" y="90656"/>
                  </a:lnTo>
                  <a:lnTo>
                    <a:pt x="533222" y="37168"/>
                  </a:lnTo>
                  <a:lnTo>
                    <a:pt x="531116" y="19963"/>
                  </a:lnTo>
                  <a:lnTo>
                    <a:pt x="525305" y="0"/>
                  </a:lnTo>
                  <a:lnTo>
                    <a:pt x="522183" y="1008"/>
                  </a:lnTo>
                  <a:lnTo>
                    <a:pt x="490857" y="28662"/>
                  </a:lnTo>
                  <a:lnTo>
                    <a:pt x="469630" y="68452"/>
                  </a:lnTo>
                  <a:lnTo>
                    <a:pt x="448642" y="126309"/>
                  </a:lnTo>
                  <a:lnTo>
                    <a:pt x="442934" y="161849"/>
                  </a:lnTo>
                  <a:lnTo>
                    <a:pt x="447564" y="216477"/>
                  </a:lnTo>
                  <a:lnTo>
                    <a:pt x="457314" y="263972"/>
                  </a:lnTo>
                  <a:lnTo>
                    <a:pt x="476369" y="318385"/>
                  </a:lnTo>
                  <a:lnTo>
                    <a:pt x="498469" y="364542"/>
                  </a:lnTo>
                  <a:lnTo>
                    <a:pt x="536496" y="409231"/>
                  </a:lnTo>
                  <a:lnTo>
                    <a:pt x="595312" y="4594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269"/>
            <p:cNvSpPr/>
            <p:nvPr/>
          </p:nvSpPr>
          <p:spPr>
            <a:xfrm>
              <a:off x="7918157" y="2825151"/>
              <a:ext cx="92605" cy="472881"/>
            </a:xfrm>
            <a:custGeom>
              <a:avLst/>
              <a:gdLst/>
              <a:ahLst/>
              <a:cxnLst/>
              <a:rect l="0" t="0" r="0" b="0"/>
              <a:pathLst>
                <a:path w="92605" h="472881">
                  <a:moveTo>
                    <a:pt x="70937" y="91880"/>
                  </a:moveTo>
                  <a:lnTo>
                    <a:pt x="70937" y="85560"/>
                  </a:lnTo>
                  <a:lnTo>
                    <a:pt x="77257" y="68988"/>
                  </a:lnTo>
                  <a:lnTo>
                    <a:pt x="89922" y="46544"/>
                  </a:lnTo>
                  <a:lnTo>
                    <a:pt x="92604" y="28074"/>
                  </a:lnTo>
                  <a:lnTo>
                    <a:pt x="90268" y="13692"/>
                  </a:lnTo>
                  <a:lnTo>
                    <a:pt x="87793" y="8005"/>
                  </a:lnTo>
                  <a:lnTo>
                    <a:pt x="84820" y="4213"/>
                  </a:lnTo>
                  <a:lnTo>
                    <a:pt x="77989" y="0"/>
                  </a:lnTo>
                  <a:lnTo>
                    <a:pt x="72992" y="1523"/>
                  </a:lnTo>
                  <a:lnTo>
                    <a:pt x="60385" y="10270"/>
                  </a:lnTo>
                  <a:lnTo>
                    <a:pt x="32056" y="55132"/>
                  </a:lnTo>
                  <a:lnTo>
                    <a:pt x="12348" y="103583"/>
                  </a:lnTo>
                  <a:lnTo>
                    <a:pt x="3307" y="142973"/>
                  </a:lnTo>
                  <a:lnTo>
                    <a:pt x="627" y="198741"/>
                  </a:lnTo>
                  <a:lnTo>
                    <a:pt x="0" y="242561"/>
                  </a:lnTo>
                  <a:lnTo>
                    <a:pt x="970" y="289544"/>
                  </a:lnTo>
                  <a:lnTo>
                    <a:pt x="9770" y="346872"/>
                  </a:lnTo>
                  <a:lnTo>
                    <a:pt x="20588" y="404236"/>
                  </a:lnTo>
                  <a:lnTo>
                    <a:pt x="47124" y="4728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270"/>
            <p:cNvSpPr/>
            <p:nvPr/>
          </p:nvSpPr>
          <p:spPr>
            <a:xfrm>
              <a:off x="7584281" y="3107531"/>
              <a:ext cx="261582" cy="177677"/>
            </a:xfrm>
            <a:custGeom>
              <a:avLst/>
              <a:gdLst/>
              <a:ahLst/>
              <a:cxnLst/>
              <a:rect l="0" t="0" r="0" b="0"/>
              <a:pathLst>
                <a:path w="261582" h="177677">
                  <a:moveTo>
                    <a:pt x="0" y="35719"/>
                  </a:moveTo>
                  <a:lnTo>
                    <a:pt x="6321" y="42040"/>
                  </a:lnTo>
                  <a:lnTo>
                    <a:pt x="27988" y="96851"/>
                  </a:lnTo>
                  <a:lnTo>
                    <a:pt x="51613" y="150257"/>
                  </a:lnTo>
                  <a:lnTo>
                    <a:pt x="70742" y="177676"/>
                  </a:lnTo>
                  <a:lnTo>
                    <a:pt x="95532" y="126786"/>
                  </a:lnTo>
                  <a:lnTo>
                    <a:pt x="111181" y="76197"/>
                  </a:lnTo>
                  <a:lnTo>
                    <a:pt x="124692" y="27241"/>
                  </a:lnTo>
                  <a:lnTo>
                    <a:pt x="126785" y="23453"/>
                  </a:lnTo>
                  <a:lnTo>
                    <a:pt x="128179" y="22250"/>
                  </a:lnTo>
                  <a:lnTo>
                    <a:pt x="129109" y="22771"/>
                  </a:lnTo>
                  <a:lnTo>
                    <a:pt x="131925" y="41295"/>
                  </a:lnTo>
                  <a:lnTo>
                    <a:pt x="137126" y="50544"/>
                  </a:lnTo>
                  <a:lnTo>
                    <a:pt x="145646" y="103099"/>
                  </a:lnTo>
                  <a:lnTo>
                    <a:pt x="155602" y="126239"/>
                  </a:lnTo>
                  <a:lnTo>
                    <a:pt x="164407" y="136804"/>
                  </a:lnTo>
                  <a:lnTo>
                    <a:pt x="177140" y="145910"/>
                  </a:lnTo>
                  <a:lnTo>
                    <a:pt x="199183" y="152153"/>
                  </a:lnTo>
                  <a:lnTo>
                    <a:pt x="211116" y="150085"/>
                  </a:lnTo>
                  <a:lnTo>
                    <a:pt x="225272" y="141484"/>
                  </a:lnTo>
                  <a:lnTo>
                    <a:pt x="235059" y="131674"/>
                  </a:lnTo>
                  <a:lnTo>
                    <a:pt x="252797" y="105160"/>
                  </a:lnTo>
                  <a:lnTo>
                    <a:pt x="259229" y="78637"/>
                  </a:lnTo>
                  <a:lnTo>
                    <a:pt x="261581" y="29514"/>
                  </a:lnTo>
                  <a:lnTo>
                    <a:pt x="258251" y="16204"/>
                  </a:lnTo>
                  <a:lnTo>
                    <a:pt x="25003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271"/>
            <p:cNvSpPr/>
            <p:nvPr/>
          </p:nvSpPr>
          <p:spPr>
            <a:xfrm>
              <a:off x="7310438" y="3119438"/>
              <a:ext cx="234607" cy="187774"/>
            </a:xfrm>
            <a:custGeom>
              <a:avLst/>
              <a:gdLst/>
              <a:ahLst/>
              <a:cxnLst/>
              <a:rect l="0" t="0" r="0" b="0"/>
              <a:pathLst>
                <a:path w="234607" h="187774">
                  <a:moveTo>
                    <a:pt x="0" y="119062"/>
                  </a:moveTo>
                  <a:lnTo>
                    <a:pt x="12951" y="160284"/>
                  </a:lnTo>
                  <a:lnTo>
                    <a:pt x="20594" y="176696"/>
                  </a:lnTo>
                  <a:lnTo>
                    <a:pt x="23176" y="187773"/>
                  </a:lnTo>
                  <a:lnTo>
                    <a:pt x="23388" y="187359"/>
                  </a:lnTo>
                  <a:lnTo>
                    <a:pt x="23624" y="183371"/>
                  </a:lnTo>
                  <a:lnTo>
                    <a:pt x="20201" y="177189"/>
                  </a:lnTo>
                  <a:lnTo>
                    <a:pt x="17436" y="173688"/>
                  </a:lnTo>
                  <a:lnTo>
                    <a:pt x="4815" y="132695"/>
                  </a:lnTo>
                  <a:lnTo>
                    <a:pt x="634" y="81741"/>
                  </a:lnTo>
                  <a:lnTo>
                    <a:pt x="6508" y="53470"/>
                  </a:lnTo>
                  <a:lnTo>
                    <a:pt x="16628" y="34657"/>
                  </a:lnTo>
                  <a:lnTo>
                    <a:pt x="34325" y="20705"/>
                  </a:lnTo>
                  <a:lnTo>
                    <a:pt x="89852" y="6358"/>
                  </a:lnTo>
                  <a:lnTo>
                    <a:pt x="96943" y="5561"/>
                  </a:lnTo>
                  <a:lnTo>
                    <a:pt x="108349" y="8204"/>
                  </a:lnTo>
                  <a:lnTo>
                    <a:pt x="122209" y="17129"/>
                  </a:lnTo>
                  <a:lnTo>
                    <a:pt x="127075" y="27898"/>
                  </a:lnTo>
                  <a:lnTo>
                    <a:pt x="128373" y="34473"/>
                  </a:lnTo>
                  <a:lnTo>
                    <a:pt x="126287" y="48835"/>
                  </a:lnTo>
                  <a:lnTo>
                    <a:pt x="114148" y="75323"/>
                  </a:lnTo>
                  <a:lnTo>
                    <a:pt x="103648" y="96977"/>
                  </a:lnTo>
                  <a:lnTo>
                    <a:pt x="96355" y="142367"/>
                  </a:lnTo>
                  <a:lnTo>
                    <a:pt x="98632" y="147828"/>
                  </a:lnTo>
                  <a:lnTo>
                    <a:pt x="108218" y="157423"/>
                  </a:lnTo>
                  <a:lnTo>
                    <a:pt x="121298" y="162570"/>
                  </a:lnTo>
                  <a:lnTo>
                    <a:pt x="144933" y="165874"/>
                  </a:lnTo>
                  <a:lnTo>
                    <a:pt x="177145" y="153805"/>
                  </a:lnTo>
                  <a:lnTo>
                    <a:pt x="207562" y="133472"/>
                  </a:lnTo>
                  <a:lnTo>
                    <a:pt x="227011" y="110690"/>
                  </a:lnTo>
                  <a:lnTo>
                    <a:pt x="233184" y="91529"/>
                  </a:lnTo>
                  <a:lnTo>
                    <a:pt x="234606" y="69783"/>
                  </a:lnTo>
                  <a:lnTo>
                    <a:pt x="227969" y="37874"/>
                  </a:lnTo>
                  <a:lnTo>
                    <a:pt x="221264" y="24329"/>
                  </a:lnTo>
                  <a:lnTo>
                    <a:pt x="17859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272"/>
            <p:cNvSpPr/>
            <p:nvPr/>
          </p:nvSpPr>
          <p:spPr>
            <a:xfrm>
              <a:off x="7000875" y="3143250"/>
              <a:ext cx="154782" cy="175505"/>
            </a:xfrm>
            <a:custGeom>
              <a:avLst/>
              <a:gdLst/>
              <a:ahLst/>
              <a:cxnLst/>
              <a:rect l="0" t="0" r="0" b="0"/>
              <a:pathLst>
                <a:path w="154782" h="175505">
                  <a:moveTo>
                    <a:pt x="0" y="23813"/>
                  </a:moveTo>
                  <a:lnTo>
                    <a:pt x="6321" y="23813"/>
                  </a:lnTo>
                  <a:lnTo>
                    <a:pt x="12951" y="27341"/>
                  </a:lnTo>
                  <a:lnTo>
                    <a:pt x="40070" y="53626"/>
                  </a:lnTo>
                  <a:lnTo>
                    <a:pt x="83519" y="107580"/>
                  </a:lnTo>
                  <a:lnTo>
                    <a:pt x="128032" y="162952"/>
                  </a:lnTo>
                  <a:lnTo>
                    <a:pt x="139943" y="175504"/>
                  </a:lnTo>
                  <a:lnTo>
                    <a:pt x="126046" y="161751"/>
                  </a:lnTo>
                  <a:lnTo>
                    <a:pt x="122166" y="150823"/>
                  </a:lnTo>
                  <a:lnTo>
                    <a:pt x="109911" y="97385"/>
                  </a:lnTo>
                  <a:lnTo>
                    <a:pt x="109703" y="79001"/>
                  </a:lnTo>
                  <a:lnTo>
                    <a:pt x="123889" y="23241"/>
                  </a:lnTo>
                  <a:lnTo>
                    <a:pt x="128895" y="15494"/>
                  </a:lnTo>
                  <a:lnTo>
                    <a:pt x="154781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273"/>
            <p:cNvSpPr/>
            <p:nvPr/>
          </p:nvSpPr>
          <p:spPr>
            <a:xfrm>
              <a:off x="6848239" y="3139315"/>
              <a:ext cx="149415" cy="155577"/>
            </a:xfrm>
            <a:custGeom>
              <a:avLst/>
              <a:gdLst/>
              <a:ahLst/>
              <a:cxnLst/>
              <a:rect l="0" t="0" r="0" b="0"/>
              <a:pathLst>
                <a:path w="149415" h="155577">
                  <a:moveTo>
                    <a:pt x="21667" y="3935"/>
                  </a:moveTo>
                  <a:lnTo>
                    <a:pt x="20345" y="16086"/>
                  </a:lnTo>
                  <a:lnTo>
                    <a:pt x="5095" y="71387"/>
                  </a:lnTo>
                  <a:lnTo>
                    <a:pt x="0" y="103590"/>
                  </a:lnTo>
                  <a:lnTo>
                    <a:pt x="4811" y="129889"/>
                  </a:lnTo>
                  <a:lnTo>
                    <a:pt x="14617" y="142817"/>
                  </a:lnTo>
                  <a:lnTo>
                    <a:pt x="26471" y="151650"/>
                  </a:lnTo>
                  <a:lnTo>
                    <a:pt x="36149" y="155576"/>
                  </a:lnTo>
                  <a:lnTo>
                    <a:pt x="61677" y="151465"/>
                  </a:lnTo>
                  <a:lnTo>
                    <a:pt x="113954" y="125048"/>
                  </a:lnTo>
                  <a:lnTo>
                    <a:pt x="122880" y="120396"/>
                  </a:lnTo>
                  <a:lnTo>
                    <a:pt x="136324" y="104643"/>
                  </a:lnTo>
                  <a:lnTo>
                    <a:pt x="145387" y="84413"/>
                  </a:lnTo>
                  <a:lnTo>
                    <a:pt x="149414" y="62193"/>
                  </a:lnTo>
                  <a:lnTo>
                    <a:pt x="147677" y="46143"/>
                  </a:lnTo>
                  <a:lnTo>
                    <a:pt x="141172" y="33278"/>
                  </a:lnTo>
                  <a:lnTo>
                    <a:pt x="129461" y="18740"/>
                  </a:lnTo>
                  <a:lnTo>
                    <a:pt x="101672" y="2001"/>
                  </a:lnTo>
                  <a:lnTo>
                    <a:pt x="93525" y="0"/>
                  </a:lnTo>
                  <a:lnTo>
                    <a:pt x="69292" y="39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274"/>
            <p:cNvSpPr/>
            <p:nvPr/>
          </p:nvSpPr>
          <p:spPr>
            <a:xfrm>
              <a:off x="6591245" y="3078420"/>
              <a:ext cx="191274" cy="279144"/>
            </a:xfrm>
            <a:custGeom>
              <a:avLst/>
              <a:gdLst/>
              <a:ahLst/>
              <a:cxnLst/>
              <a:rect l="0" t="0" r="0" b="0"/>
              <a:pathLst>
                <a:path w="191274" h="279144">
                  <a:moveTo>
                    <a:pt x="147693" y="100549"/>
                  </a:moveTo>
                  <a:lnTo>
                    <a:pt x="147693" y="94228"/>
                  </a:lnTo>
                  <a:lnTo>
                    <a:pt x="141372" y="77656"/>
                  </a:lnTo>
                  <a:lnTo>
                    <a:pt x="113159" y="35767"/>
                  </a:lnTo>
                  <a:lnTo>
                    <a:pt x="87630" y="15502"/>
                  </a:lnTo>
                  <a:lnTo>
                    <a:pt x="48714" y="322"/>
                  </a:lnTo>
                  <a:lnTo>
                    <a:pt x="30501" y="0"/>
                  </a:lnTo>
                  <a:lnTo>
                    <a:pt x="16232" y="4267"/>
                  </a:lnTo>
                  <a:lnTo>
                    <a:pt x="12428" y="7257"/>
                  </a:lnTo>
                  <a:lnTo>
                    <a:pt x="0" y="27881"/>
                  </a:lnTo>
                  <a:lnTo>
                    <a:pt x="283" y="34906"/>
                  </a:lnTo>
                  <a:lnTo>
                    <a:pt x="7653" y="49767"/>
                  </a:lnTo>
                  <a:lnTo>
                    <a:pt x="32998" y="79329"/>
                  </a:lnTo>
                  <a:lnTo>
                    <a:pt x="85209" y="114234"/>
                  </a:lnTo>
                  <a:lnTo>
                    <a:pt x="142583" y="150813"/>
                  </a:lnTo>
                  <a:lnTo>
                    <a:pt x="166587" y="165222"/>
                  </a:lnTo>
                  <a:lnTo>
                    <a:pt x="181666" y="180445"/>
                  </a:lnTo>
                  <a:lnTo>
                    <a:pt x="189251" y="196031"/>
                  </a:lnTo>
                  <a:lnTo>
                    <a:pt x="191273" y="203891"/>
                  </a:lnTo>
                  <a:lnTo>
                    <a:pt x="189992" y="219680"/>
                  </a:lnTo>
                  <a:lnTo>
                    <a:pt x="178391" y="251375"/>
                  </a:lnTo>
                  <a:lnTo>
                    <a:pt x="163981" y="263714"/>
                  </a:lnTo>
                  <a:lnTo>
                    <a:pt x="143026" y="272286"/>
                  </a:lnTo>
                  <a:lnTo>
                    <a:pt x="52443" y="2791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SMARTInkShape-Group34"/>
          <p:cNvGrpSpPr/>
          <p:nvPr/>
        </p:nvGrpSpPr>
        <p:grpSpPr>
          <a:xfrm>
            <a:off x="5553780" y="3464719"/>
            <a:ext cx="1316127" cy="404649"/>
            <a:chOff x="5553780" y="3464719"/>
            <a:chExt cx="1316127" cy="404649"/>
          </a:xfrm>
        </p:grpSpPr>
        <p:sp>
          <p:nvSpPr>
            <p:cNvPr id="59" name="SMARTInkShape-275"/>
            <p:cNvSpPr/>
            <p:nvPr/>
          </p:nvSpPr>
          <p:spPr>
            <a:xfrm>
              <a:off x="6322219" y="3690938"/>
              <a:ext cx="547688" cy="130969"/>
            </a:xfrm>
            <a:custGeom>
              <a:avLst/>
              <a:gdLst/>
              <a:ahLst/>
              <a:cxnLst/>
              <a:rect l="0" t="0" r="0" b="0"/>
              <a:pathLst>
                <a:path w="547688" h="130969">
                  <a:moveTo>
                    <a:pt x="0" y="0"/>
                  </a:moveTo>
                  <a:lnTo>
                    <a:pt x="49438" y="12951"/>
                  </a:lnTo>
                  <a:lnTo>
                    <a:pt x="100638" y="24122"/>
                  </a:lnTo>
                  <a:lnTo>
                    <a:pt x="159814" y="39748"/>
                  </a:lnTo>
                  <a:lnTo>
                    <a:pt x="206690" y="51611"/>
                  </a:lnTo>
                  <a:lnTo>
                    <a:pt x="260413" y="57184"/>
                  </a:lnTo>
                  <a:lnTo>
                    <a:pt x="311903" y="71477"/>
                  </a:lnTo>
                  <a:lnTo>
                    <a:pt x="366994" y="86148"/>
                  </a:lnTo>
                  <a:lnTo>
                    <a:pt x="418889" y="98873"/>
                  </a:lnTo>
                  <a:lnTo>
                    <a:pt x="467779" y="111022"/>
                  </a:lnTo>
                  <a:lnTo>
                    <a:pt x="547687" y="13096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276"/>
            <p:cNvSpPr/>
            <p:nvPr/>
          </p:nvSpPr>
          <p:spPr>
            <a:xfrm>
              <a:off x="5553780" y="3464719"/>
              <a:ext cx="982752" cy="404649"/>
            </a:xfrm>
            <a:custGeom>
              <a:avLst/>
              <a:gdLst/>
              <a:ahLst/>
              <a:cxnLst/>
              <a:rect l="0" t="0" r="0" b="0"/>
              <a:pathLst>
                <a:path w="982752" h="404649">
                  <a:moveTo>
                    <a:pt x="982751" y="119062"/>
                  </a:moveTo>
                  <a:lnTo>
                    <a:pt x="982751" y="112742"/>
                  </a:lnTo>
                  <a:lnTo>
                    <a:pt x="975695" y="106111"/>
                  </a:lnTo>
                  <a:lnTo>
                    <a:pt x="920298" y="65885"/>
                  </a:lnTo>
                  <a:lnTo>
                    <a:pt x="861892" y="46951"/>
                  </a:lnTo>
                  <a:lnTo>
                    <a:pt x="827438" y="39047"/>
                  </a:lnTo>
                  <a:lnTo>
                    <a:pt x="773919" y="30055"/>
                  </a:lnTo>
                  <a:lnTo>
                    <a:pt x="721703" y="25662"/>
                  </a:lnTo>
                  <a:lnTo>
                    <a:pt x="664339" y="24360"/>
                  </a:lnTo>
                  <a:lnTo>
                    <a:pt x="605450" y="30295"/>
                  </a:lnTo>
                  <a:lnTo>
                    <a:pt x="562385" y="33308"/>
                  </a:lnTo>
                  <a:lnTo>
                    <a:pt x="518109" y="35970"/>
                  </a:lnTo>
                  <a:lnTo>
                    <a:pt x="476383" y="41563"/>
                  </a:lnTo>
                  <a:lnTo>
                    <a:pt x="432261" y="48458"/>
                  </a:lnTo>
                  <a:lnTo>
                    <a:pt x="387516" y="57256"/>
                  </a:lnTo>
                  <a:lnTo>
                    <a:pt x="345581" y="69985"/>
                  </a:lnTo>
                  <a:lnTo>
                    <a:pt x="304894" y="84462"/>
                  </a:lnTo>
                  <a:lnTo>
                    <a:pt x="264763" y="99715"/>
                  </a:lnTo>
                  <a:lnTo>
                    <a:pt x="206304" y="123178"/>
                  </a:lnTo>
                  <a:lnTo>
                    <a:pt x="154882" y="146887"/>
                  </a:lnTo>
                  <a:lnTo>
                    <a:pt x="107454" y="170669"/>
                  </a:lnTo>
                  <a:lnTo>
                    <a:pt x="55202" y="202409"/>
                  </a:lnTo>
                  <a:lnTo>
                    <a:pt x="32080" y="220928"/>
                  </a:lnTo>
                  <a:lnTo>
                    <a:pt x="2734" y="265351"/>
                  </a:lnTo>
                  <a:lnTo>
                    <a:pt x="0" y="272151"/>
                  </a:lnTo>
                  <a:lnTo>
                    <a:pt x="4018" y="293817"/>
                  </a:lnTo>
                  <a:lnTo>
                    <a:pt x="8793" y="307003"/>
                  </a:lnTo>
                  <a:lnTo>
                    <a:pt x="24683" y="325181"/>
                  </a:lnTo>
                  <a:lnTo>
                    <a:pt x="80916" y="365892"/>
                  </a:lnTo>
                  <a:lnTo>
                    <a:pt x="132423" y="384336"/>
                  </a:lnTo>
                  <a:lnTo>
                    <a:pt x="177969" y="390367"/>
                  </a:lnTo>
                  <a:lnTo>
                    <a:pt x="224980" y="398474"/>
                  </a:lnTo>
                  <a:lnTo>
                    <a:pt x="272422" y="402934"/>
                  </a:lnTo>
                  <a:lnTo>
                    <a:pt x="326313" y="404256"/>
                  </a:lnTo>
                  <a:lnTo>
                    <a:pt x="384174" y="404648"/>
                  </a:lnTo>
                  <a:lnTo>
                    <a:pt x="436889" y="398442"/>
                  </a:lnTo>
                  <a:lnTo>
                    <a:pt x="492343" y="388226"/>
                  </a:lnTo>
                  <a:lnTo>
                    <a:pt x="544345" y="383141"/>
                  </a:lnTo>
                  <a:lnTo>
                    <a:pt x="599588" y="368993"/>
                  </a:lnTo>
                  <a:lnTo>
                    <a:pt x="651528" y="348044"/>
                  </a:lnTo>
                  <a:lnTo>
                    <a:pt x="708304" y="317261"/>
                  </a:lnTo>
                  <a:lnTo>
                    <a:pt x="765576" y="282175"/>
                  </a:lnTo>
                  <a:lnTo>
                    <a:pt x="818088" y="233930"/>
                  </a:lnTo>
                  <a:lnTo>
                    <a:pt x="853144" y="184362"/>
                  </a:lnTo>
                  <a:lnTo>
                    <a:pt x="869788" y="142985"/>
                  </a:lnTo>
                  <a:lnTo>
                    <a:pt x="873015" y="124844"/>
                  </a:lnTo>
                  <a:lnTo>
                    <a:pt x="868510" y="93435"/>
                  </a:lnTo>
                  <a:lnTo>
                    <a:pt x="855136" y="58095"/>
                  </a:lnTo>
                  <a:lnTo>
                    <a:pt x="829506" y="26285"/>
                  </a:lnTo>
                  <a:lnTo>
                    <a:pt x="801085" y="9846"/>
                  </a:lnTo>
                  <a:lnTo>
                    <a:pt x="74462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SMARTInkShape-Group35"/>
          <p:cNvGrpSpPr/>
          <p:nvPr/>
        </p:nvGrpSpPr>
        <p:grpSpPr>
          <a:xfrm>
            <a:off x="6941344" y="3357563"/>
            <a:ext cx="2893220" cy="773907"/>
            <a:chOff x="6941344" y="3357563"/>
            <a:chExt cx="2893220" cy="773907"/>
          </a:xfrm>
        </p:grpSpPr>
        <p:sp>
          <p:nvSpPr>
            <p:cNvPr id="62" name="SMARTInkShape-277"/>
            <p:cNvSpPr/>
            <p:nvPr/>
          </p:nvSpPr>
          <p:spPr>
            <a:xfrm>
              <a:off x="9584531" y="3357563"/>
              <a:ext cx="11908" cy="11907"/>
            </a:xfrm>
            <a:custGeom>
              <a:avLst/>
              <a:gdLst/>
              <a:ahLst/>
              <a:cxnLst/>
              <a:rect l="0" t="0" r="0" b="0"/>
              <a:pathLst>
                <a:path w="11908" h="11907">
                  <a:moveTo>
                    <a:pt x="11907" y="0"/>
                  </a:moveTo>
                  <a:lnTo>
                    <a:pt x="5586" y="0"/>
                  </a:lnTo>
                  <a:lnTo>
                    <a:pt x="3724" y="1322"/>
                  </a:lnTo>
                  <a:lnTo>
                    <a:pt x="0" y="119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278"/>
            <p:cNvSpPr/>
            <p:nvPr/>
          </p:nvSpPr>
          <p:spPr>
            <a:xfrm>
              <a:off x="9584531" y="3655219"/>
              <a:ext cx="250033" cy="107157"/>
            </a:xfrm>
            <a:custGeom>
              <a:avLst/>
              <a:gdLst/>
              <a:ahLst/>
              <a:cxnLst/>
              <a:rect l="0" t="0" r="0" b="0"/>
              <a:pathLst>
                <a:path w="250033" h="107157">
                  <a:moveTo>
                    <a:pt x="0" y="107156"/>
                  </a:moveTo>
                  <a:lnTo>
                    <a:pt x="57082" y="103628"/>
                  </a:lnTo>
                  <a:lnTo>
                    <a:pt x="116227" y="90584"/>
                  </a:lnTo>
                  <a:lnTo>
                    <a:pt x="174693" y="61922"/>
                  </a:lnTo>
                  <a:lnTo>
                    <a:pt x="25003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279"/>
            <p:cNvSpPr/>
            <p:nvPr/>
          </p:nvSpPr>
          <p:spPr>
            <a:xfrm>
              <a:off x="9656127" y="3452813"/>
              <a:ext cx="23655" cy="511969"/>
            </a:xfrm>
            <a:custGeom>
              <a:avLst/>
              <a:gdLst/>
              <a:ahLst/>
              <a:cxnLst/>
              <a:rect l="0" t="0" r="0" b="0"/>
              <a:pathLst>
                <a:path w="23655" h="511969">
                  <a:moveTo>
                    <a:pt x="23654" y="0"/>
                  </a:moveTo>
                  <a:lnTo>
                    <a:pt x="17334" y="6320"/>
                  </a:lnTo>
                  <a:lnTo>
                    <a:pt x="11528" y="60975"/>
                  </a:lnTo>
                  <a:lnTo>
                    <a:pt x="5917" y="106916"/>
                  </a:lnTo>
                  <a:lnTo>
                    <a:pt x="1642" y="159560"/>
                  </a:lnTo>
                  <a:lnTo>
                    <a:pt x="375" y="206615"/>
                  </a:lnTo>
                  <a:lnTo>
                    <a:pt x="0" y="254071"/>
                  </a:lnTo>
                  <a:lnTo>
                    <a:pt x="6210" y="301645"/>
                  </a:lnTo>
                  <a:lnTo>
                    <a:pt x="10653" y="355623"/>
                  </a:lnTo>
                  <a:lnTo>
                    <a:pt x="15060" y="411559"/>
                  </a:lnTo>
                  <a:lnTo>
                    <a:pt x="23654" y="51196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280"/>
            <p:cNvSpPr/>
            <p:nvPr/>
          </p:nvSpPr>
          <p:spPr>
            <a:xfrm>
              <a:off x="9418389" y="3667125"/>
              <a:ext cx="70893" cy="226220"/>
            </a:xfrm>
            <a:custGeom>
              <a:avLst/>
              <a:gdLst/>
              <a:ahLst/>
              <a:cxnLst/>
              <a:rect l="0" t="0" r="0" b="0"/>
              <a:pathLst>
                <a:path w="70893" h="226220">
                  <a:moveTo>
                    <a:pt x="35174" y="0"/>
                  </a:moveTo>
                  <a:lnTo>
                    <a:pt x="33851" y="19011"/>
                  </a:lnTo>
                  <a:lnTo>
                    <a:pt x="16188" y="73281"/>
                  </a:lnTo>
                  <a:lnTo>
                    <a:pt x="5676" y="131211"/>
                  </a:lnTo>
                  <a:lnTo>
                    <a:pt x="0" y="179535"/>
                  </a:lnTo>
                  <a:lnTo>
                    <a:pt x="5937" y="206213"/>
                  </a:lnTo>
                  <a:lnTo>
                    <a:pt x="10391" y="212882"/>
                  </a:lnTo>
                  <a:lnTo>
                    <a:pt x="16006" y="217327"/>
                  </a:lnTo>
                  <a:lnTo>
                    <a:pt x="70892" y="2262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281"/>
            <p:cNvSpPr/>
            <p:nvPr/>
          </p:nvSpPr>
          <p:spPr>
            <a:xfrm>
              <a:off x="9286875" y="3714750"/>
              <a:ext cx="23814" cy="226220"/>
            </a:xfrm>
            <a:custGeom>
              <a:avLst/>
              <a:gdLst/>
              <a:ahLst/>
              <a:cxnLst/>
              <a:rect l="0" t="0" r="0" b="0"/>
              <a:pathLst>
                <a:path w="23814" h="226220">
                  <a:moveTo>
                    <a:pt x="0" y="0"/>
                  </a:moveTo>
                  <a:lnTo>
                    <a:pt x="6321" y="12641"/>
                  </a:lnTo>
                  <a:lnTo>
                    <a:pt x="10802" y="66487"/>
                  </a:lnTo>
                  <a:lnTo>
                    <a:pt x="11689" y="125140"/>
                  </a:lnTo>
                  <a:lnTo>
                    <a:pt x="15370" y="173339"/>
                  </a:lnTo>
                  <a:lnTo>
                    <a:pt x="23813" y="2262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282"/>
            <p:cNvSpPr/>
            <p:nvPr/>
          </p:nvSpPr>
          <p:spPr>
            <a:xfrm>
              <a:off x="9263063" y="3500438"/>
              <a:ext cx="11907" cy="401626"/>
            </a:xfrm>
            <a:custGeom>
              <a:avLst/>
              <a:gdLst/>
              <a:ahLst/>
              <a:cxnLst/>
              <a:rect l="0" t="0" r="0" b="0"/>
              <a:pathLst>
                <a:path w="11907" h="401626">
                  <a:moveTo>
                    <a:pt x="11906" y="0"/>
                  </a:moveTo>
                  <a:lnTo>
                    <a:pt x="11906" y="52246"/>
                  </a:lnTo>
                  <a:lnTo>
                    <a:pt x="11906" y="109407"/>
                  </a:lnTo>
                  <a:lnTo>
                    <a:pt x="10583" y="159711"/>
                  </a:lnTo>
                  <a:lnTo>
                    <a:pt x="2482" y="212934"/>
                  </a:lnTo>
                  <a:lnTo>
                    <a:pt x="736" y="260206"/>
                  </a:lnTo>
                  <a:lnTo>
                    <a:pt x="327" y="300855"/>
                  </a:lnTo>
                  <a:lnTo>
                    <a:pt x="96" y="355636"/>
                  </a:lnTo>
                  <a:lnTo>
                    <a:pt x="3" y="401625"/>
                  </a:lnTo>
                  <a:lnTo>
                    <a:pt x="0" y="3929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283"/>
            <p:cNvSpPr/>
            <p:nvPr/>
          </p:nvSpPr>
          <p:spPr>
            <a:xfrm>
              <a:off x="9001125" y="3714750"/>
              <a:ext cx="166689" cy="107157"/>
            </a:xfrm>
            <a:custGeom>
              <a:avLst/>
              <a:gdLst/>
              <a:ahLst/>
              <a:cxnLst/>
              <a:rect l="0" t="0" r="0" b="0"/>
              <a:pathLst>
                <a:path w="166689" h="107157">
                  <a:moveTo>
                    <a:pt x="0" y="107156"/>
                  </a:moveTo>
                  <a:lnTo>
                    <a:pt x="26823" y="107156"/>
                  </a:lnTo>
                  <a:lnTo>
                    <a:pt x="58365" y="94515"/>
                  </a:lnTo>
                  <a:lnTo>
                    <a:pt x="115381" y="49488"/>
                  </a:lnTo>
                  <a:lnTo>
                    <a:pt x="16668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284"/>
            <p:cNvSpPr/>
            <p:nvPr/>
          </p:nvSpPr>
          <p:spPr>
            <a:xfrm>
              <a:off x="9084469" y="3510635"/>
              <a:ext cx="83345" cy="442241"/>
            </a:xfrm>
            <a:custGeom>
              <a:avLst/>
              <a:gdLst/>
              <a:ahLst/>
              <a:cxnLst/>
              <a:rect l="0" t="0" r="0" b="0"/>
              <a:pathLst>
                <a:path w="83345" h="442241">
                  <a:moveTo>
                    <a:pt x="83344" y="180303"/>
                  </a:moveTo>
                  <a:lnTo>
                    <a:pt x="83344" y="125492"/>
                  </a:lnTo>
                  <a:lnTo>
                    <a:pt x="80698" y="75450"/>
                  </a:lnTo>
                  <a:lnTo>
                    <a:pt x="59092" y="19599"/>
                  </a:lnTo>
                  <a:lnTo>
                    <a:pt x="43820" y="1130"/>
                  </a:lnTo>
                  <a:lnTo>
                    <a:pt x="41120" y="0"/>
                  </a:lnTo>
                  <a:lnTo>
                    <a:pt x="39319" y="570"/>
                  </a:lnTo>
                  <a:lnTo>
                    <a:pt x="24144" y="20333"/>
                  </a:lnTo>
                  <a:lnTo>
                    <a:pt x="17345" y="40413"/>
                  </a:lnTo>
                  <a:lnTo>
                    <a:pt x="9989" y="84614"/>
                  </a:lnTo>
                  <a:lnTo>
                    <a:pt x="4440" y="127191"/>
                  </a:lnTo>
                  <a:lnTo>
                    <a:pt x="1973" y="176982"/>
                  </a:lnTo>
                  <a:lnTo>
                    <a:pt x="584" y="231794"/>
                  </a:lnTo>
                  <a:lnTo>
                    <a:pt x="173" y="279491"/>
                  </a:lnTo>
                  <a:lnTo>
                    <a:pt x="34" y="334833"/>
                  </a:lnTo>
                  <a:lnTo>
                    <a:pt x="0" y="4422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285"/>
            <p:cNvSpPr/>
            <p:nvPr/>
          </p:nvSpPr>
          <p:spPr>
            <a:xfrm>
              <a:off x="8798719" y="3752693"/>
              <a:ext cx="130970" cy="200183"/>
            </a:xfrm>
            <a:custGeom>
              <a:avLst/>
              <a:gdLst/>
              <a:ahLst/>
              <a:cxnLst/>
              <a:rect l="0" t="0" r="0" b="0"/>
              <a:pathLst>
                <a:path w="130970" h="200183">
                  <a:moveTo>
                    <a:pt x="0" y="33495"/>
                  </a:moveTo>
                  <a:lnTo>
                    <a:pt x="1323" y="60688"/>
                  </a:lnTo>
                  <a:lnTo>
                    <a:pt x="10251" y="113527"/>
                  </a:lnTo>
                  <a:lnTo>
                    <a:pt x="11842" y="167830"/>
                  </a:lnTo>
                  <a:lnTo>
                    <a:pt x="11904" y="114525"/>
                  </a:lnTo>
                  <a:lnTo>
                    <a:pt x="18226" y="62436"/>
                  </a:lnTo>
                  <a:lnTo>
                    <a:pt x="34798" y="23108"/>
                  </a:lnTo>
                  <a:lnTo>
                    <a:pt x="45451" y="9034"/>
                  </a:lnTo>
                  <a:lnTo>
                    <a:pt x="54596" y="2779"/>
                  </a:lnTo>
                  <a:lnTo>
                    <a:pt x="63070" y="0"/>
                  </a:lnTo>
                  <a:lnTo>
                    <a:pt x="68506" y="3227"/>
                  </a:lnTo>
                  <a:lnTo>
                    <a:pt x="81599" y="17396"/>
                  </a:lnTo>
                  <a:lnTo>
                    <a:pt x="97526" y="47687"/>
                  </a:lnTo>
                  <a:lnTo>
                    <a:pt x="104303" y="94438"/>
                  </a:lnTo>
                  <a:lnTo>
                    <a:pt x="116204" y="153658"/>
                  </a:lnTo>
                  <a:lnTo>
                    <a:pt x="119115" y="174213"/>
                  </a:lnTo>
                  <a:lnTo>
                    <a:pt x="130969" y="2001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286"/>
            <p:cNvSpPr/>
            <p:nvPr/>
          </p:nvSpPr>
          <p:spPr>
            <a:xfrm>
              <a:off x="8682136" y="3726656"/>
              <a:ext cx="57053" cy="201253"/>
            </a:xfrm>
            <a:custGeom>
              <a:avLst/>
              <a:gdLst/>
              <a:ahLst/>
              <a:cxnLst/>
              <a:rect l="0" t="0" r="0" b="0"/>
              <a:pathLst>
                <a:path w="57053" h="201253">
                  <a:moveTo>
                    <a:pt x="57052" y="0"/>
                  </a:moveTo>
                  <a:lnTo>
                    <a:pt x="28561" y="58305"/>
                  </a:lnTo>
                  <a:lnTo>
                    <a:pt x="10071" y="110442"/>
                  </a:lnTo>
                  <a:lnTo>
                    <a:pt x="0" y="164985"/>
                  </a:lnTo>
                  <a:lnTo>
                    <a:pt x="2149" y="182688"/>
                  </a:lnTo>
                  <a:lnTo>
                    <a:pt x="7989" y="198511"/>
                  </a:lnTo>
                  <a:lnTo>
                    <a:pt x="9791" y="199810"/>
                  </a:lnTo>
                  <a:lnTo>
                    <a:pt x="15321" y="201252"/>
                  </a:lnTo>
                  <a:lnTo>
                    <a:pt x="18648" y="198991"/>
                  </a:lnTo>
                  <a:lnTo>
                    <a:pt x="37377" y="169161"/>
                  </a:lnTo>
                  <a:lnTo>
                    <a:pt x="57052" y="952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287"/>
            <p:cNvSpPr/>
            <p:nvPr/>
          </p:nvSpPr>
          <p:spPr>
            <a:xfrm>
              <a:off x="8528383" y="3695158"/>
              <a:ext cx="67931" cy="281531"/>
            </a:xfrm>
            <a:custGeom>
              <a:avLst/>
              <a:gdLst/>
              <a:ahLst/>
              <a:cxnLst/>
              <a:rect l="0" t="0" r="0" b="0"/>
              <a:pathLst>
                <a:path w="67931" h="281531">
                  <a:moveTo>
                    <a:pt x="67930" y="67217"/>
                  </a:moveTo>
                  <a:lnTo>
                    <a:pt x="67930" y="45550"/>
                  </a:lnTo>
                  <a:lnTo>
                    <a:pt x="46263" y="126"/>
                  </a:lnTo>
                  <a:lnTo>
                    <a:pt x="44225" y="0"/>
                  </a:lnTo>
                  <a:lnTo>
                    <a:pt x="38432" y="3388"/>
                  </a:lnTo>
                  <a:lnTo>
                    <a:pt x="23935" y="46181"/>
                  </a:lnTo>
                  <a:lnTo>
                    <a:pt x="12266" y="94204"/>
                  </a:lnTo>
                  <a:lnTo>
                    <a:pt x="0" y="150257"/>
                  </a:lnTo>
                  <a:lnTo>
                    <a:pt x="1060" y="202947"/>
                  </a:lnTo>
                  <a:lnTo>
                    <a:pt x="13269" y="249985"/>
                  </a:lnTo>
                  <a:lnTo>
                    <a:pt x="32211" y="2815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288"/>
            <p:cNvSpPr/>
            <p:nvPr/>
          </p:nvSpPr>
          <p:spPr>
            <a:xfrm>
              <a:off x="8346281" y="3500438"/>
              <a:ext cx="83345" cy="488157"/>
            </a:xfrm>
            <a:custGeom>
              <a:avLst/>
              <a:gdLst/>
              <a:ahLst/>
              <a:cxnLst/>
              <a:rect l="0" t="0" r="0" b="0"/>
              <a:pathLst>
                <a:path w="83345" h="488157">
                  <a:moveTo>
                    <a:pt x="83344" y="0"/>
                  </a:moveTo>
                  <a:lnTo>
                    <a:pt x="82022" y="44610"/>
                  </a:lnTo>
                  <a:lnTo>
                    <a:pt x="77023" y="86413"/>
                  </a:lnTo>
                  <a:lnTo>
                    <a:pt x="66772" y="143049"/>
                  </a:lnTo>
                  <a:lnTo>
                    <a:pt x="61677" y="193344"/>
                  </a:lnTo>
                  <a:lnTo>
                    <a:pt x="53847" y="241760"/>
                  </a:lnTo>
                  <a:lnTo>
                    <a:pt x="39349" y="296022"/>
                  </a:lnTo>
                  <a:lnTo>
                    <a:pt x="23746" y="352014"/>
                  </a:lnTo>
                  <a:lnTo>
                    <a:pt x="11886" y="403279"/>
                  </a:lnTo>
                  <a:lnTo>
                    <a:pt x="0" y="488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289"/>
            <p:cNvSpPr/>
            <p:nvPr/>
          </p:nvSpPr>
          <p:spPr>
            <a:xfrm>
              <a:off x="8024813" y="3631406"/>
              <a:ext cx="130969" cy="282710"/>
            </a:xfrm>
            <a:custGeom>
              <a:avLst/>
              <a:gdLst/>
              <a:ahLst/>
              <a:cxnLst/>
              <a:rect l="0" t="0" r="0" b="0"/>
              <a:pathLst>
                <a:path w="130969" h="282710">
                  <a:moveTo>
                    <a:pt x="0" y="0"/>
                  </a:moveTo>
                  <a:lnTo>
                    <a:pt x="0" y="54066"/>
                  </a:lnTo>
                  <a:lnTo>
                    <a:pt x="0" y="105685"/>
                  </a:lnTo>
                  <a:lnTo>
                    <a:pt x="0" y="153023"/>
                  </a:lnTo>
                  <a:lnTo>
                    <a:pt x="0" y="210264"/>
                  </a:lnTo>
                  <a:lnTo>
                    <a:pt x="3527" y="250155"/>
                  </a:lnTo>
                  <a:lnTo>
                    <a:pt x="12951" y="270353"/>
                  </a:lnTo>
                  <a:lnTo>
                    <a:pt x="16571" y="275485"/>
                  </a:lnTo>
                  <a:lnTo>
                    <a:pt x="21631" y="278907"/>
                  </a:lnTo>
                  <a:lnTo>
                    <a:pt x="34307" y="282709"/>
                  </a:lnTo>
                  <a:lnTo>
                    <a:pt x="40070" y="282400"/>
                  </a:lnTo>
                  <a:lnTo>
                    <a:pt x="50000" y="278529"/>
                  </a:lnTo>
                  <a:lnTo>
                    <a:pt x="69348" y="256270"/>
                  </a:lnTo>
                  <a:lnTo>
                    <a:pt x="98266" y="206333"/>
                  </a:lnTo>
                  <a:lnTo>
                    <a:pt x="112312" y="175642"/>
                  </a:lnTo>
                  <a:lnTo>
                    <a:pt x="118173" y="131315"/>
                  </a:lnTo>
                  <a:lnTo>
                    <a:pt x="117147" y="127231"/>
                  </a:lnTo>
                  <a:lnTo>
                    <a:pt x="115139" y="124508"/>
                  </a:lnTo>
                  <a:lnTo>
                    <a:pt x="112478" y="122693"/>
                  </a:lnTo>
                  <a:lnTo>
                    <a:pt x="109381" y="124129"/>
                  </a:lnTo>
                  <a:lnTo>
                    <a:pt x="102413" y="132780"/>
                  </a:lnTo>
                  <a:lnTo>
                    <a:pt x="91051" y="158846"/>
                  </a:lnTo>
                  <a:lnTo>
                    <a:pt x="84359" y="217216"/>
                  </a:lnTo>
                  <a:lnTo>
                    <a:pt x="84020" y="224186"/>
                  </a:lnTo>
                  <a:lnTo>
                    <a:pt x="90699" y="238986"/>
                  </a:lnTo>
                  <a:lnTo>
                    <a:pt x="130968" y="2738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290"/>
            <p:cNvSpPr/>
            <p:nvPr/>
          </p:nvSpPr>
          <p:spPr>
            <a:xfrm>
              <a:off x="7847533" y="3704499"/>
              <a:ext cx="93929" cy="426971"/>
            </a:xfrm>
            <a:custGeom>
              <a:avLst/>
              <a:gdLst/>
              <a:ahLst/>
              <a:cxnLst/>
              <a:rect l="0" t="0" r="0" b="0"/>
              <a:pathLst>
                <a:path w="93929" h="426971">
                  <a:moveTo>
                    <a:pt x="58217" y="10251"/>
                  </a:moveTo>
                  <a:lnTo>
                    <a:pt x="58217" y="0"/>
                  </a:lnTo>
                  <a:lnTo>
                    <a:pt x="51896" y="5156"/>
                  </a:lnTo>
                  <a:lnTo>
                    <a:pt x="21143" y="51962"/>
                  </a:lnTo>
                  <a:lnTo>
                    <a:pt x="5340" y="88315"/>
                  </a:lnTo>
                  <a:lnTo>
                    <a:pt x="0" y="124302"/>
                  </a:lnTo>
                  <a:lnTo>
                    <a:pt x="885" y="129941"/>
                  </a:lnTo>
                  <a:lnTo>
                    <a:pt x="2798" y="133700"/>
                  </a:lnTo>
                  <a:lnTo>
                    <a:pt x="5395" y="136207"/>
                  </a:lnTo>
                  <a:lnTo>
                    <a:pt x="11811" y="138992"/>
                  </a:lnTo>
                  <a:lnTo>
                    <a:pt x="15373" y="139735"/>
                  </a:lnTo>
                  <a:lnTo>
                    <a:pt x="33029" y="134459"/>
                  </a:lnTo>
                  <a:lnTo>
                    <a:pt x="43935" y="124545"/>
                  </a:lnTo>
                  <a:lnTo>
                    <a:pt x="57513" y="100560"/>
                  </a:lnTo>
                  <a:lnTo>
                    <a:pt x="73953" y="69541"/>
                  </a:lnTo>
                  <a:lnTo>
                    <a:pt x="85957" y="55012"/>
                  </a:lnTo>
                  <a:lnTo>
                    <a:pt x="88617" y="53321"/>
                  </a:lnTo>
                  <a:lnTo>
                    <a:pt x="90389" y="53516"/>
                  </a:lnTo>
                  <a:lnTo>
                    <a:pt x="91572" y="54970"/>
                  </a:lnTo>
                  <a:lnTo>
                    <a:pt x="93235" y="63335"/>
                  </a:lnTo>
                  <a:lnTo>
                    <a:pt x="93798" y="117359"/>
                  </a:lnTo>
                  <a:lnTo>
                    <a:pt x="93874" y="158396"/>
                  </a:lnTo>
                  <a:lnTo>
                    <a:pt x="93918" y="213484"/>
                  </a:lnTo>
                  <a:lnTo>
                    <a:pt x="93928" y="254035"/>
                  </a:lnTo>
                  <a:lnTo>
                    <a:pt x="92609" y="297193"/>
                  </a:lnTo>
                  <a:lnTo>
                    <a:pt x="84429" y="356033"/>
                  </a:lnTo>
                  <a:lnTo>
                    <a:pt x="69813" y="405755"/>
                  </a:lnTo>
                  <a:lnTo>
                    <a:pt x="62048" y="417541"/>
                  </a:lnTo>
                  <a:lnTo>
                    <a:pt x="46311" y="42697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291"/>
            <p:cNvSpPr/>
            <p:nvPr/>
          </p:nvSpPr>
          <p:spPr>
            <a:xfrm>
              <a:off x="7599404" y="3691471"/>
              <a:ext cx="149907" cy="344749"/>
            </a:xfrm>
            <a:custGeom>
              <a:avLst/>
              <a:gdLst/>
              <a:ahLst/>
              <a:cxnLst/>
              <a:rect l="0" t="0" r="0" b="0"/>
              <a:pathLst>
                <a:path w="149907" h="344749">
                  <a:moveTo>
                    <a:pt x="92034" y="23279"/>
                  </a:moveTo>
                  <a:lnTo>
                    <a:pt x="92034" y="16958"/>
                  </a:lnTo>
                  <a:lnTo>
                    <a:pt x="90711" y="15097"/>
                  </a:lnTo>
                  <a:lnTo>
                    <a:pt x="88506" y="13855"/>
                  </a:lnTo>
                  <a:lnTo>
                    <a:pt x="85713" y="13028"/>
                  </a:lnTo>
                  <a:lnTo>
                    <a:pt x="67912" y="2167"/>
                  </a:lnTo>
                  <a:lnTo>
                    <a:pt x="52285" y="0"/>
                  </a:lnTo>
                  <a:lnTo>
                    <a:pt x="44381" y="3231"/>
                  </a:lnTo>
                  <a:lnTo>
                    <a:pt x="40421" y="5945"/>
                  </a:lnTo>
                  <a:lnTo>
                    <a:pt x="16379" y="38817"/>
                  </a:lnTo>
                  <a:lnTo>
                    <a:pt x="3177" y="73303"/>
                  </a:lnTo>
                  <a:lnTo>
                    <a:pt x="0" y="112478"/>
                  </a:lnTo>
                  <a:lnTo>
                    <a:pt x="3947" y="128187"/>
                  </a:lnTo>
                  <a:lnTo>
                    <a:pt x="13605" y="144468"/>
                  </a:lnTo>
                  <a:lnTo>
                    <a:pt x="18581" y="147728"/>
                  </a:lnTo>
                  <a:lnTo>
                    <a:pt x="31166" y="151350"/>
                  </a:lnTo>
                  <a:lnTo>
                    <a:pt x="36904" y="150993"/>
                  </a:lnTo>
                  <a:lnTo>
                    <a:pt x="46805" y="147068"/>
                  </a:lnTo>
                  <a:lnTo>
                    <a:pt x="88624" y="93041"/>
                  </a:lnTo>
                  <a:lnTo>
                    <a:pt x="114875" y="44389"/>
                  </a:lnTo>
                  <a:lnTo>
                    <a:pt x="126056" y="8861"/>
                  </a:lnTo>
                  <a:lnTo>
                    <a:pt x="126622" y="8375"/>
                  </a:lnTo>
                  <a:lnTo>
                    <a:pt x="126999" y="9374"/>
                  </a:lnTo>
                  <a:lnTo>
                    <a:pt x="135891" y="62726"/>
                  </a:lnTo>
                  <a:lnTo>
                    <a:pt x="138542" y="119193"/>
                  </a:lnTo>
                  <a:lnTo>
                    <a:pt x="142966" y="175839"/>
                  </a:lnTo>
                  <a:lnTo>
                    <a:pt x="149866" y="225247"/>
                  </a:lnTo>
                  <a:lnTo>
                    <a:pt x="149906" y="281406"/>
                  </a:lnTo>
                  <a:lnTo>
                    <a:pt x="141960" y="315837"/>
                  </a:lnTo>
                  <a:lnTo>
                    <a:pt x="134949" y="325284"/>
                  </a:lnTo>
                  <a:lnTo>
                    <a:pt x="103940" y="34474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292"/>
            <p:cNvSpPr/>
            <p:nvPr/>
          </p:nvSpPr>
          <p:spPr>
            <a:xfrm>
              <a:off x="7417594" y="3726656"/>
              <a:ext cx="107157" cy="146454"/>
            </a:xfrm>
            <a:custGeom>
              <a:avLst/>
              <a:gdLst/>
              <a:ahLst/>
              <a:cxnLst/>
              <a:rect l="0" t="0" r="0" b="0"/>
              <a:pathLst>
                <a:path w="107157" h="146454">
                  <a:moveTo>
                    <a:pt x="0" y="0"/>
                  </a:moveTo>
                  <a:lnTo>
                    <a:pt x="1323" y="49576"/>
                  </a:lnTo>
                  <a:lnTo>
                    <a:pt x="12126" y="107224"/>
                  </a:lnTo>
                  <a:lnTo>
                    <a:pt x="17737" y="125266"/>
                  </a:lnTo>
                  <a:lnTo>
                    <a:pt x="28167" y="138577"/>
                  </a:lnTo>
                  <a:lnTo>
                    <a:pt x="34653" y="143979"/>
                  </a:lnTo>
                  <a:lnTo>
                    <a:pt x="40300" y="146257"/>
                  </a:lnTo>
                  <a:lnTo>
                    <a:pt x="45387" y="146453"/>
                  </a:lnTo>
                  <a:lnTo>
                    <a:pt x="63058" y="143582"/>
                  </a:lnTo>
                  <a:lnTo>
                    <a:pt x="107156" y="714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293"/>
            <p:cNvSpPr/>
            <p:nvPr/>
          </p:nvSpPr>
          <p:spPr>
            <a:xfrm>
              <a:off x="7072313" y="3705234"/>
              <a:ext cx="261938" cy="222993"/>
            </a:xfrm>
            <a:custGeom>
              <a:avLst/>
              <a:gdLst/>
              <a:ahLst/>
              <a:cxnLst/>
              <a:rect l="0" t="0" r="0" b="0"/>
              <a:pathLst>
                <a:path w="261938" h="222993">
                  <a:moveTo>
                    <a:pt x="0" y="69047"/>
                  </a:moveTo>
                  <a:lnTo>
                    <a:pt x="12151" y="67724"/>
                  </a:lnTo>
                  <a:lnTo>
                    <a:pt x="67452" y="46155"/>
                  </a:lnTo>
                  <a:lnTo>
                    <a:pt x="122022" y="17883"/>
                  </a:lnTo>
                  <a:lnTo>
                    <a:pt x="167867" y="0"/>
                  </a:lnTo>
                  <a:lnTo>
                    <a:pt x="172765" y="526"/>
                  </a:lnTo>
                  <a:lnTo>
                    <a:pt x="181736" y="4638"/>
                  </a:lnTo>
                  <a:lnTo>
                    <a:pt x="184656" y="10233"/>
                  </a:lnTo>
                  <a:lnTo>
                    <a:pt x="192873" y="40673"/>
                  </a:lnTo>
                  <a:lnTo>
                    <a:pt x="196051" y="46162"/>
                  </a:lnTo>
                  <a:lnTo>
                    <a:pt x="202474" y="101176"/>
                  </a:lnTo>
                  <a:lnTo>
                    <a:pt x="210216" y="147211"/>
                  </a:lnTo>
                  <a:lnTo>
                    <a:pt x="213952" y="204363"/>
                  </a:lnTo>
                  <a:lnTo>
                    <a:pt x="214298" y="222992"/>
                  </a:lnTo>
                  <a:lnTo>
                    <a:pt x="214310" y="167719"/>
                  </a:lnTo>
                  <a:lnTo>
                    <a:pt x="220632" y="135913"/>
                  </a:lnTo>
                  <a:lnTo>
                    <a:pt x="261937" y="6904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294"/>
            <p:cNvSpPr/>
            <p:nvPr/>
          </p:nvSpPr>
          <p:spPr>
            <a:xfrm>
              <a:off x="7155656" y="3583781"/>
              <a:ext cx="47626" cy="345283"/>
            </a:xfrm>
            <a:custGeom>
              <a:avLst/>
              <a:gdLst/>
              <a:ahLst/>
              <a:cxnLst/>
              <a:rect l="0" t="0" r="0" b="0"/>
              <a:pathLst>
                <a:path w="47626" h="345283">
                  <a:moveTo>
                    <a:pt x="0" y="0"/>
                  </a:moveTo>
                  <a:lnTo>
                    <a:pt x="1323" y="56982"/>
                  </a:lnTo>
                  <a:lnTo>
                    <a:pt x="9424" y="104546"/>
                  </a:lnTo>
                  <a:lnTo>
                    <a:pt x="14699" y="157536"/>
                  </a:lnTo>
                  <a:lnTo>
                    <a:pt x="21113" y="208073"/>
                  </a:lnTo>
                  <a:lnTo>
                    <a:pt x="26540" y="244655"/>
                  </a:lnTo>
                  <a:lnTo>
                    <a:pt x="33000" y="275779"/>
                  </a:lnTo>
                  <a:lnTo>
                    <a:pt x="47625" y="3452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295"/>
            <p:cNvSpPr/>
            <p:nvPr/>
          </p:nvSpPr>
          <p:spPr>
            <a:xfrm>
              <a:off x="6941344" y="3607594"/>
              <a:ext cx="118718" cy="326520"/>
            </a:xfrm>
            <a:custGeom>
              <a:avLst/>
              <a:gdLst/>
              <a:ahLst/>
              <a:cxnLst/>
              <a:rect l="0" t="0" r="0" b="0"/>
              <a:pathLst>
                <a:path w="118718" h="326520">
                  <a:moveTo>
                    <a:pt x="83344" y="0"/>
                  </a:moveTo>
                  <a:lnTo>
                    <a:pt x="83344" y="10251"/>
                  </a:lnTo>
                  <a:lnTo>
                    <a:pt x="75161" y="33236"/>
                  </a:lnTo>
                  <a:lnTo>
                    <a:pt x="71928" y="88341"/>
                  </a:lnTo>
                  <a:lnTo>
                    <a:pt x="84454" y="143533"/>
                  </a:lnTo>
                  <a:lnTo>
                    <a:pt x="105758" y="196951"/>
                  </a:lnTo>
                  <a:lnTo>
                    <a:pt x="116435" y="247630"/>
                  </a:lnTo>
                  <a:lnTo>
                    <a:pt x="118717" y="286528"/>
                  </a:lnTo>
                  <a:lnTo>
                    <a:pt x="112639" y="307000"/>
                  </a:lnTo>
                  <a:lnTo>
                    <a:pt x="109488" y="311823"/>
                  </a:lnTo>
                  <a:lnTo>
                    <a:pt x="102460" y="317182"/>
                  </a:lnTo>
                  <a:lnTo>
                    <a:pt x="84745" y="326519"/>
                  </a:lnTo>
                  <a:lnTo>
                    <a:pt x="0" y="3214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2" name="SMARTInkShape-296"/>
          <p:cNvSpPr/>
          <p:nvPr/>
        </p:nvSpPr>
        <p:spPr>
          <a:xfrm>
            <a:off x="2822703" y="2182178"/>
            <a:ext cx="807945" cy="555009"/>
          </a:xfrm>
          <a:custGeom>
            <a:avLst/>
            <a:gdLst/>
            <a:ahLst/>
            <a:cxnLst/>
            <a:rect l="0" t="0" r="0" b="0"/>
            <a:pathLst>
              <a:path w="807945" h="555009">
                <a:moveTo>
                  <a:pt x="630110" y="151447"/>
                </a:moveTo>
                <a:lnTo>
                  <a:pt x="636430" y="145126"/>
                </a:lnTo>
                <a:lnTo>
                  <a:pt x="639533" y="138496"/>
                </a:lnTo>
                <a:lnTo>
                  <a:pt x="640361" y="134875"/>
                </a:lnTo>
                <a:lnTo>
                  <a:pt x="635205" y="117139"/>
                </a:lnTo>
                <a:lnTo>
                  <a:pt x="603734" y="67917"/>
                </a:lnTo>
                <a:lnTo>
                  <a:pt x="578197" y="47028"/>
                </a:lnTo>
                <a:lnTo>
                  <a:pt x="518971" y="17589"/>
                </a:lnTo>
                <a:lnTo>
                  <a:pt x="481498" y="3453"/>
                </a:lnTo>
                <a:lnTo>
                  <a:pt x="426445" y="0"/>
                </a:lnTo>
                <a:lnTo>
                  <a:pt x="381910" y="6767"/>
                </a:lnTo>
                <a:lnTo>
                  <a:pt x="323653" y="20906"/>
                </a:lnTo>
                <a:lnTo>
                  <a:pt x="273535" y="36438"/>
                </a:lnTo>
                <a:lnTo>
                  <a:pt x="217235" y="61750"/>
                </a:lnTo>
                <a:lnTo>
                  <a:pt x="166525" y="95757"/>
                </a:lnTo>
                <a:lnTo>
                  <a:pt x="118291" y="133979"/>
                </a:lnTo>
                <a:lnTo>
                  <a:pt x="62157" y="188001"/>
                </a:lnTo>
                <a:lnTo>
                  <a:pt x="20712" y="238625"/>
                </a:lnTo>
                <a:lnTo>
                  <a:pt x="9575" y="260307"/>
                </a:lnTo>
                <a:lnTo>
                  <a:pt x="2189" y="313789"/>
                </a:lnTo>
                <a:lnTo>
                  <a:pt x="0" y="354624"/>
                </a:lnTo>
                <a:lnTo>
                  <a:pt x="16948" y="409813"/>
                </a:lnTo>
                <a:lnTo>
                  <a:pt x="31566" y="446722"/>
                </a:lnTo>
                <a:lnTo>
                  <a:pt x="44827" y="466125"/>
                </a:lnTo>
                <a:lnTo>
                  <a:pt x="63067" y="480040"/>
                </a:lnTo>
                <a:lnTo>
                  <a:pt x="118728" y="512219"/>
                </a:lnTo>
                <a:lnTo>
                  <a:pt x="169410" y="531587"/>
                </a:lnTo>
                <a:lnTo>
                  <a:pt x="214471" y="540571"/>
                </a:lnTo>
                <a:lnTo>
                  <a:pt x="270783" y="549927"/>
                </a:lnTo>
                <a:lnTo>
                  <a:pt x="328307" y="555008"/>
                </a:lnTo>
                <a:lnTo>
                  <a:pt x="382787" y="552485"/>
                </a:lnTo>
                <a:lnTo>
                  <a:pt x="428506" y="543235"/>
                </a:lnTo>
                <a:lnTo>
                  <a:pt x="475566" y="532116"/>
                </a:lnTo>
                <a:lnTo>
                  <a:pt x="532554" y="516507"/>
                </a:lnTo>
                <a:lnTo>
                  <a:pt x="590212" y="491179"/>
                </a:lnTo>
                <a:lnTo>
                  <a:pt x="641190" y="460697"/>
                </a:lnTo>
                <a:lnTo>
                  <a:pt x="700115" y="421281"/>
                </a:lnTo>
                <a:lnTo>
                  <a:pt x="736199" y="386036"/>
                </a:lnTo>
                <a:lnTo>
                  <a:pt x="781269" y="327248"/>
                </a:lnTo>
                <a:lnTo>
                  <a:pt x="802935" y="268819"/>
                </a:lnTo>
                <a:lnTo>
                  <a:pt x="807564" y="213388"/>
                </a:lnTo>
                <a:lnTo>
                  <a:pt x="807944" y="200678"/>
                </a:lnTo>
                <a:lnTo>
                  <a:pt x="797782" y="172446"/>
                </a:lnTo>
                <a:lnTo>
                  <a:pt x="757239" y="114525"/>
                </a:lnTo>
                <a:lnTo>
                  <a:pt x="732013" y="90089"/>
                </a:lnTo>
                <a:lnTo>
                  <a:pt x="685076" y="69310"/>
                </a:lnTo>
                <a:lnTo>
                  <a:pt x="630080" y="60082"/>
                </a:lnTo>
                <a:lnTo>
                  <a:pt x="585117" y="59247"/>
                </a:lnTo>
                <a:lnTo>
                  <a:pt x="530054" y="66214"/>
                </a:lnTo>
                <a:lnTo>
                  <a:pt x="478902" y="77980"/>
                </a:lnTo>
                <a:lnTo>
                  <a:pt x="423765" y="98958"/>
                </a:lnTo>
                <a:lnTo>
                  <a:pt x="374649" y="127075"/>
                </a:lnTo>
                <a:lnTo>
                  <a:pt x="296735" y="17526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2" name="SMARTInkShape-Group37"/>
          <p:cNvGrpSpPr/>
          <p:nvPr/>
        </p:nvGrpSpPr>
        <p:grpSpPr>
          <a:xfrm>
            <a:off x="3524250" y="2071688"/>
            <a:ext cx="1596940" cy="357188"/>
            <a:chOff x="3524250" y="2071688"/>
            <a:chExt cx="1596940" cy="357188"/>
          </a:xfrm>
        </p:grpSpPr>
        <p:sp>
          <p:nvSpPr>
            <p:cNvPr id="83" name="SMARTInkShape-297"/>
            <p:cNvSpPr/>
            <p:nvPr/>
          </p:nvSpPr>
          <p:spPr>
            <a:xfrm>
              <a:off x="5028852" y="2155031"/>
              <a:ext cx="92338" cy="238126"/>
            </a:xfrm>
            <a:custGeom>
              <a:avLst/>
              <a:gdLst/>
              <a:ahLst/>
              <a:cxnLst/>
              <a:rect l="0" t="0" r="0" b="0"/>
              <a:pathLst>
                <a:path w="92338" h="238126">
                  <a:moveTo>
                    <a:pt x="90836" y="0"/>
                  </a:moveTo>
                  <a:lnTo>
                    <a:pt x="74264" y="0"/>
                  </a:lnTo>
                  <a:lnTo>
                    <a:pt x="19062" y="38821"/>
                  </a:lnTo>
                  <a:lnTo>
                    <a:pt x="6019" y="52973"/>
                  </a:lnTo>
                  <a:lnTo>
                    <a:pt x="222" y="68082"/>
                  </a:lnTo>
                  <a:lnTo>
                    <a:pt x="0" y="74492"/>
                  </a:lnTo>
                  <a:lnTo>
                    <a:pt x="3280" y="85143"/>
                  </a:lnTo>
                  <a:lnTo>
                    <a:pt x="25206" y="104897"/>
                  </a:lnTo>
                  <a:lnTo>
                    <a:pt x="73707" y="136598"/>
                  </a:lnTo>
                  <a:lnTo>
                    <a:pt x="88955" y="157283"/>
                  </a:lnTo>
                  <a:lnTo>
                    <a:pt x="92228" y="167033"/>
                  </a:lnTo>
                  <a:lnTo>
                    <a:pt x="92337" y="184921"/>
                  </a:lnTo>
                  <a:lnTo>
                    <a:pt x="87975" y="198163"/>
                  </a:lnTo>
                  <a:lnTo>
                    <a:pt x="67023" y="2381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298"/>
            <p:cNvSpPr/>
            <p:nvPr/>
          </p:nvSpPr>
          <p:spPr>
            <a:xfrm>
              <a:off x="4941094" y="2131219"/>
              <a:ext cx="35720" cy="226220"/>
            </a:xfrm>
            <a:custGeom>
              <a:avLst/>
              <a:gdLst/>
              <a:ahLst/>
              <a:cxnLst/>
              <a:rect l="0" t="0" r="0" b="0"/>
              <a:pathLst>
                <a:path w="35720" h="226220">
                  <a:moveTo>
                    <a:pt x="0" y="0"/>
                  </a:moveTo>
                  <a:lnTo>
                    <a:pt x="3527" y="58828"/>
                  </a:lnTo>
                  <a:lnTo>
                    <a:pt x="12951" y="110475"/>
                  </a:lnTo>
                  <a:lnTo>
                    <a:pt x="24122" y="160615"/>
                  </a:lnTo>
                  <a:lnTo>
                    <a:pt x="35719" y="2262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299"/>
            <p:cNvSpPr/>
            <p:nvPr/>
          </p:nvSpPr>
          <p:spPr>
            <a:xfrm>
              <a:off x="4583906" y="2238581"/>
              <a:ext cx="297658" cy="154576"/>
            </a:xfrm>
            <a:custGeom>
              <a:avLst/>
              <a:gdLst/>
              <a:ahLst/>
              <a:cxnLst/>
              <a:rect l="0" t="0" r="0" b="0"/>
              <a:pathLst>
                <a:path w="297658" h="154576">
                  <a:moveTo>
                    <a:pt x="0" y="59325"/>
                  </a:moveTo>
                  <a:lnTo>
                    <a:pt x="50122" y="39017"/>
                  </a:lnTo>
                  <a:lnTo>
                    <a:pt x="99271" y="23515"/>
                  </a:lnTo>
                  <a:lnTo>
                    <a:pt x="144067" y="11673"/>
                  </a:lnTo>
                  <a:lnTo>
                    <a:pt x="203396" y="1358"/>
                  </a:lnTo>
                  <a:lnTo>
                    <a:pt x="233029" y="0"/>
                  </a:lnTo>
                  <a:lnTo>
                    <a:pt x="234728" y="1254"/>
                  </a:lnTo>
                  <a:lnTo>
                    <a:pt x="236615" y="6176"/>
                  </a:lnTo>
                  <a:lnTo>
                    <a:pt x="225037" y="29025"/>
                  </a:lnTo>
                  <a:lnTo>
                    <a:pt x="178180" y="82878"/>
                  </a:lnTo>
                  <a:lnTo>
                    <a:pt x="160775" y="110329"/>
                  </a:lnTo>
                  <a:lnTo>
                    <a:pt x="157446" y="120799"/>
                  </a:lnTo>
                  <a:lnTo>
                    <a:pt x="157881" y="124120"/>
                  </a:lnTo>
                  <a:lnTo>
                    <a:pt x="159493" y="126334"/>
                  </a:lnTo>
                  <a:lnTo>
                    <a:pt x="161891" y="127810"/>
                  </a:lnTo>
                  <a:lnTo>
                    <a:pt x="171587" y="129888"/>
                  </a:lnTo>
                  <a:lnTo>
                    <a:pt x="182535" y="123318"/>
                  </a:lnTo>
                  <a:lnTo>
                    <a:pt x="217478" y="90095"/>
                  </a:lnTo>
                  <a:lnTo>
                    <a:pt x="253814" y="33858"/>
                  </a:lnTo>
                  <a:lnTo>
                    <a:pt x="259531" y="26644"/>
                  </a:lnTo>
                  <a:lnTo>
                    <a:pt x="260333" y="26954"/>
                  </a:lnTo>
                  <a:lnTo>
                    <a:pt x="274022" y="79798"/>
                  </a:lnTo>
                  <a:lnTo>
                    <a:pt x="297657" y="1545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300"/>
            <p:cNvSpPr/>
            <p:nvPr/>
          </p:nvSpPr>
          <p:spPr>
            <a:xfrm>
              <a:off x="4619625" y="2071688"/>
              <a:ext cx="47626" cy="321469"/>
            </a:xfrm>
            <a:custGeom>
              <a:avLst/>
              <a:gdLst/>
              <a:ahLst/>
              <a:cxnLst/>
              <a:rect l="0" t="0" r="0" b="0"/>
              <a:pathLst>
                <a:path w="47626" h="321469">
                  <a:moveTo>
                    <a:pt x="0" y="0"/>
                  </a:moveTo>
                  <a:lnTo>
                    <a:pt x="1323" y="27193"/>
                  </a:lnTo>
                  <a:lnTo>
                    <a:pt x="16572" y="86353"/>
                  </a:lnTo>
                  <a:lnTo>
                    <a:pt x="20594" y="125691"/>
                  </a:lnTo>
                  <a:lnTo>
                    <a:pt x="26387" y="181880"/>
                  </a:lnTo>
                  <a:lnTo>
                    <a:pt x="32954" y="227192"/>
                  </a:lnTo>
                  <a:lnTo>
                    <a:pt x="41493" y="283590"/>
                  </a:lnTo>
                  <a:lnTo>
                    <a:pt x="47625" y="32146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301"/>
            <p:cNvSpPr/>
            <p:nvPr/>
          </p:nvSpPr>
          <p:spPr>
            <a:xfrm>
              <a:off x="4512469" y="2214563"/>
              <a:ext cx="35720" cy="154782"/>
            </a:xfrm>
            <a:custGeom>
              <a:avLst/>
              <a:gdLst/>
              <a:ahLst/>
              <a:cxnLst/>
              <a:rect l="0" t="0" r="0" b="0"/>
              <a:pathLst>
                <a:path w="35720" h="154782">
                  <a:moveTo>
                    <a:pt x="0" y="0"/>
                  </a:moveTo>
                  <a:lnTo>
                    <a:pt x="12951" y="31799"/>
                  </a:lnTo>
                  <a:lnTo>
                    <a:pt x="20308" y="45882"/>
                  </a:lnTo>
                  <a:lnTo>
                    <a:pt x="33428" y="100344"/>
                  </a:lnTo>
                  <a:lnTo>
                    <a:pt x="35719" y="1547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302"/>
            <p:cNvSpPr/>
            <p:nvPr/>
          </p:nvSpPr>
          <p:spPr>
            <a:xfrm>
              <a:off x="4345781" y="2211136"/>
              <a:ext cx="119064" cy="134396"/>
            </a:xfrm>
            <a:custGeom>
              <a:avLst/>
              <a:gdLst/>
              <a:ahLst/>
              <a:cxnLst/>
              <a:rect l="0" t="0" r="0" b="0"/>
              <a:pathLst>
                <a:path w="119064" h="134396">
                  <a:moveTo>
                    <a:pt x="0" y="3427"/>
                  </a:moveTo>
                  <a:lnTo>
                    <a:pt x="0" y="57073"/>
                  </a:lnTo>
                  <a:lnTo>
                    <a:pt x="1323" y="90360"/>
                  </a:lnTo>
                  <a:lnTo>
                    <a:pt x="11416" y="131332"/>
                  </a:lnTo>
                  <a:lnTo>
                    <a:pt x="11580" y="131030"/>
                  </a:lnTo>
                  <a:lnTo>
                    <a:pt x="11761" y="127167"/>
                  </a:lnTo>
                  <a:lnTo>
                    <a:pt x="1095" y="76880"/>
                  </a:lnTo>
                  <a:lnTo>
                    <a:pt x="487" y="52829"/>
                  </a:lnTo>
                  <a:lnTo>
                    <a:pt x="7272" y="31557"/>
                  </a:lnTo>
                  <a:lnTo>
                    <a:pt x="26866" y="2663"/>
                  </a:lnTo>
                  <a:lnTo>
                    <a:pt x="31140" y="271"/>
                  </a:lnTo>
                  <a:lnTo>
                    <a:pt x="35312" y="0"/>
                  </a:lnTo>
                  <a:lnTo>
                    <a:pt x="57834" y="9070"/>
                  </a:lnTo>
                  <a:lnTo>
                    <a:pt x="80048" y="32439"/>
                  </a:lnTo>
                  <a:lnTo>
                    <a:pt x="90746" y="51857"/>
                  </a:lnTo>
                  <a:lnTo>
                    <a:pt x="111427" y="105378"/>
                  </a:lnTo>
                  <a:lnTo>
                    <a:pt x="119063" y="13439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303"/>
            <p:cNvSpPr/>
            <p:nvPr/>
          </p:nvSpPr>
          <p:spPr>
            <a:xfrm>
              <a:off x="4196922" y="2174240"/>
              <a:ext cx="64825" cy="171292"/>
            </a:xfrm>
            <a:custGeom>
              <a:avLst/>
              <a:gdLst/>
              <a:ahLst/>
              <a:cxnLst/>
              <a:rect l="0" t="0" r="0" b="0"/>
              <a:pathLst>
                <a:path w="64825" h="171292">
                  <a:moveTo>
                    <a:pt x="17891" y="111760"/>
                  </a:moveTo>
                  <a:lnTo>
                    <a:pt x="24211" y="111760"/>
                  </a:lnTo>
                  <a:lnTo>
                    <a:pt x="30842" y="104704"/>
                  </a:lnTo>
                  <a:lnTo>
                    <a:pt x="57639" y="62105"/>
                  </a:lnTo>
                  <a:lnTo>
                    <a:pt x="62015" y="46035"/>
                  </a:lnTo>
                  <a:lnTo>
                    <a:pt x="64824" y="16021"/>
                  </a:lnTo>
                  <a:lnTo>
                    <a:pt x="61680" y="6151"/>
                  </a:lnTo>
                  <a:lnTo>
                    <a:pt x="58990" y="1666"/>
                  </a:lnTo>
                  <a:lnTo>
                    <a:pt x="54551" y="0"/>
                  </a:lnTo>
                  <a:lnTo>
                    <a:pt x="42562" y="1675"/>
                  </a:lnTo>
                  <a:lnTo>
                    <a:pt x="20938" y="16377"/>
                  </a:lnTo>
                  <a:lnTo>
                    <a:pt x="12630" y="30121"/>
                  </a:lnTo>
                  <a:lnTo>
                    <a:pt x="0" y="79157"/>
                  </a:lnTo>
                  <a:lnTo>
                    <a:pt x="4946" y="117828"/>
                  </a:lnTo>
                  <a:lnTo>
                    <a:pt x="14790" y="139428"/>
                  </a:lnTo>
                  <a:lnTo>
                    <a:pt x="22245" y="149633"/>
                  </a:lnTo>
                  <a:lnTo>
                    <a:pt x="53609" y="17129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304"/>
            <p:cNvSpPr/>
            <p:nvPr/>
          </p:nvSpPr>
          <p:spPr>
            <a:xfrm>
              <a:off x="4037504" y="2180503"/>
              <a:ext cx="117778" cy="248373"/>
            </a:xfrm>
            <a:custGeom>
              <a:avLst/>
              <a:gdLst/>
              <a:ahLst/>
              <a:cxnLst/>
              <a:rect l="0" t="0" r="0" b="0"/>
              <a:pathLst>
                <a:path w="117778" h="248373">
                  <a:moveTo>
                    <a:pt x="117777" y="57872"/>
                  </a:moveTo>
                  <a:lnTo>
                    <a:pt x="116454" y="34918"/>
                  </a:lnTo>
                  <a:lnTo>
                    <a:pt x="108272" y="10942"/>
                  </a:lnTo>
                  <a:lnTo>
                    <a:pt x="104826" y="6742"/>
                  </a:lnTo>
                  <a:lnTo>
                    <a:pt x="101205" y="3941"/>
                  </a:lnTo>
                  <a:lnTo>
                    <a:pt x="90127" y="830"/>
                  </a:lnTo>
                  <a:lnTo>
                    <a:pt x="83469" y="0"/>
                  </a:lnTo>
                  <a:lnTo>
                    <a:pt x="65487" y="6134"/>
                  </a:lnTo>
                  <a:lnTo>
                    <a:pt x="34247" y="25310"/>
                  </a:lnTo>
                  <a:lnTo>
                    <a:pt x="13359" y="50429"/>
                  </a:lnTo>
                  <a:lnTo>
                    <a:pt x="5223" y="71762"/>
                  </a:lnTo>
                  <a:lnTo>
                    <a:pt x="0" y="98833"/>
                  </a:lnTo>
                  <a:lnTo>
                    <a:pt x="2218" y="102377"/>
                  </a:lnTo>
                  <a:lnTo>
                    <a:pt x="11737" y="109843"/>
                  </a:lnTo>
                  <a:lnTo>
                    <a:pt x="24787" y="114043"/>
                  </a:lnTo>
                  <a:lnTo>
                    <a:pt x="31972" y="115163"/>
                  </a:lnTo>
                  <a:lnTo>
                    <a:pt x="47009" y="112880"/>
                  </a:lnTo>
                  <a:lnTo>
                    <a:pt x="59866" y="107455"/>
                  </a:lnTo>
                  <a:lnTo>
                    <a:pt x="63295" y="104157"/>
                  </a:lnTo>
                  <a:lnTo>
                    <a:pt x="96574" y="50814"/>
                  </a:lnTo>
                  <a:lnTo>
                    <a:pt x="103117" y="32703"/>
                  </a:lnTo>
                  <a:lnTo>
                    <a:pt x="105799" y="11012"/>
                  </a:lnTo>
                  <a:lnTo>
                    <a:pt x="107190" y="59091"/>
                  </a:lnTo>
                  <a:lnTo>
                    <a:pt x="116122" y="113807"/>
                  </a:lnTo>
                  <a:lnTo>
                    <a:pt x="117559" y="172933"/>
                  </a:lnTo>
                  <a:lnTo>
                    <a:pt x="116358" y="191031"/>
                  </a:lnTo>
                  <a:lnTo>
                    <a:pt x="111414" y="207894"/>
                  </a:lnTo>
                  <a:lnTo>
                    <a:pt x="94872" y="232263"/>
                  </a:lnTo>
                  <a:lnTo>
                    <a:pt x="84226" y="241212"/>
                  </a:lnTo>
                  <a:lnTo>
                    <a:pt x="75084" y="245190"/>
                  </a:lnTo>
                  <a:lnTo>
                    <a:pt x="46340" y="2483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305"/>
            <p:cNvSpPr/>
            <p:nvPr/>
          </p:nvSpPr>
          <p:spPr>
            <a:xfrm>
              <a:off x="3524250" y="2228374"/>
              <a:ext cx="404814" cy="176690"/>
            </a:xfrm>
            <a:custGeom>
              <a:avLst/>
              <a:gdLst/>
              <a:ahLst/>
              <a:cxnLst/>
              <a:rect l="0" t="0" r="0" b="0"/>
              <a:pathLst>
                <a:path w="404814" h="176690">
                  <a:moveTo>
                    <a:pt x="0" y="176689"/>
                  </a:moveTo>
                  <a:lnTo>
                    <a:pt x="0" y="160117"/>
                  </a:lnTo>
                  <a:lnTo>
                    <a:pt x="16572" y="120368"/>
                  </a:lnTo>
                  <a:lnTo>
                    <a:pt x="62641" y="67114"/>
                  </a:lnTo>
                  <a:lnTo>
                    <a:pt x="92728" y="39117"/>
                  </a:lnTo>
                  <a:lnTo>
                    <a:pt x="145513" y="13009"/>
                  </a:lnTo>
                  <a:lnTo>
                    <a:pt x="194255" y="1041"/>
                  </a:lnTo>
                  <a:lnTo>
                    <a:pt x="248372" y="0"/>
                  </a:lnTo>
                  <a:lnTo>
                    <a:pt x="302963" y="7634"/>
                  </a:lnTo>
                  <a:lnTo>
                    <a:pt x="346329" y="15854"/>
                  </a:lnTo>
                  <a:lnTo>
                    <a:pt x="404813" y="3381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SMARTInkShape-Group38"/>
          <p:cNvGrpSpPr/>
          <p:nvPr/>
        </p:nvGrpSpPr>
        <p:grpSpPr>
          <a:xfrm>
            <a:off x="5977211" y="5381625"/>
            <a:ext cx="2750071" cy="1496913"/>
            <a:chOff x="5977211" y="5381625"/>
            <a:chExt cx="2750071" cy="1496913"/>
          </a:xfrm>
        </p:grpSpPr>
        <p:sp>
          <p:nvSpPr>
            <p:cNvPr id="93" name="SMARTInkShape-306"/>
            <p:cNvSpPr/>
            <p:nvPr/>
          </p:nvSpPr>
          <p:spPr>
            <a:xfrm>
              <a:off x="8596313" y="5703094"/>
              <a:ext cx="130969" cy="284138"/>
            </a:xfrm>
            <a:custGeom>
              <a:avLst/>
              <a:gdLst/>
              <a:ahLst/>
              <a:cxnLst/>
              <a:rect l="0" t="0" r="0" b="0"/>
              <a:pathLst>
                <a:path w="130969" h="284138">
                  <a:moveTo>
                    <a:pt x="0" y="83344"/>
                  </a:moveTo>
                  <a:lnTo>
                    <a:pt x="1323" y="99438"/>
                  </a:lnTo>
                  <a:lnTo>
                    <a:pt x="12951" y="146838"/>
                  </a:lnTo>
                  <a:lnTo>
                    <a:pt x="27987" y="200837"/>
                  </a:lnTo>
                  <a:lnTo>
                    <a:pt x="44124" y="258203"/>
                  </a:lnTo>
                  <a:lnTo>
                    <a:pt x="47392" y="273507"/>
                  </a:lnTo>
                  <a:lnTo>
                    <a:pt x="50116" y="277587"/>
                  </a:lnTo>
                  <a:lnTo>
                    <a:pt x="57671" y="284137"/>
                  </a:lnTo>
                  <a:lnTo>
                    <a:pt x="49862" y="239627"/>
                  </a:lnTo>
                  <a:lnTo>
                    <a:pt x="48066" y="181242"/>
                  </a:lnTo>
                  <a:lnTo>
                    <a:pt x="54076" y="124698"/>
                  </a:lnTo>
                  <a:lnTo>
                    <a:pt x="64161" y="84084"/>
                  </a:lnTo>
                  <a:lnTo>
                    <a:pt x="77464" y="49277"/>
                  </a:lnTo>
                  <a:lnTo>
                    <a:pt x="13096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307"/>
            <p:cNvSpPr/>
            <p:nvPr/>
          </p:nvSpPr>
          <p:spPr>
            <a:xfrm>
              <a:off x="8405813" y="5812835"/>
              <a:ext cx="119063" cy="187916"/>
            </a:xfrm>
            <a:custGeom>
              <a:avLst/>
              <a:gdLst/>
              <a:ahLst/>
              <a:cxnLst/>
              <a:rect l="0" t="0" r="0" b="0"/>
              <a:pathLst>
                <a:path w="119063" h="187916">
                  <a:moveTo>
                    <a:pt x="0" y="128384"/>
                  </a:moveTo>
                  <a:lnTo>
                    <a:pt x="0" y="122063"/>
                  </a:lnTo>
                  <a:lnTo>
                    <a:pt x="2645" y="120201"/>
                  </a:lnTo>
                  <a:lnTo>
                    <a:pt x="12641" y="118132"/>
                  </a:lnTo>
                  <a:lnTo>
                    <a:pt x="17688" y="114935"/>
                  </a:lnTo>
                  <a:lnTo>
                    <a:pt x="51649" y="82818"/>
                  </a:lnTo>
                  <a:lnTo>
                    <a:pt x="89010" y="25224"/>
                  </a:lnTo>
                  <a:lnTo>
                    <a:pt x="91090" y="19923"/>
                  </a:lnTo>
                  <a:lnTo>
                    <a:pt x="91154" y="15066"/>
                  </a:lnTo>
                  <a:lnTo>
                    <a:pt x="87696" y="6142"/>
                  </a:lnTo>
                  <a:lnTo>
                    <a:pt x="83600" y="3232"/>
                  </a:lnTo>
                  <a:lnTo>
                    <a:pt x="71992" y="0"/>
                  </a:lnTo>
                  <a:lnTo>
                    <a:pt x="65192" y="1785"/>
                  </a:lnTo>
                  <a:lnTo>
                    <a:pt x="50582" y="10822"/>
                  </a:lnTo>
                  <a:lnTo>
                    <a:pt x="42324" y="20131"/>
                  </a:lnTo>
                  <a:lnTo>
                    <a:pt x="30703" y="55847"/>
                  </a:lnTo>
                  <a:lnTo>
                    <a:pt x="26496" y="111214"/>
                  </a:lnTo>
                  <a:lnTo>
                    <a:pt x="30738" y="132218"/>
                  </a:lnTo>
                  <a:lnTo>
                    <a:pt x="46883" y="158918"/>
                  </a:lnTo>
                  <a:lnTo>
                    <a:pt x="64493" y="171940"/>
                  </a:lnTo>
                  <a:lnTo>
                    <a:pt x="119062" y="18791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308"/>
            <p:cNvSpPr/>
            <p:nvPr/>
          </p:nvSpPr>
          <p:spPr>
            <a:xfrm>
              <a:off x="8191991" y="5750719"/>
              <a:ext cx="201916" cy="371357"/>
            </a:xfrm>
            <a:custGeom>
              <a:avLst/>
              <a:gdLst/>
              <a:ahLst/>
              <a:cxnLst/>
              <a:rect l="0" t="0" r="0" b="0"/>
              <a:pathLst>
                <a:path w="201916" h="371357">
                  <a:moveTo>
                    <a:pt x="11415" y="0"/>
                  </a:moveTo>
                  <a:lnTo>
                    <a:pt x="1164" y="0"/>
                  </a:lnTo>
                  <a:lnTo>
                    <a:pt x="0" y="12641"/>
                  </a:lnTo>
                  <a:lnTo>
                    <a:pt x="9112" y="62273"/>
                  </a:lnTo>
                  <a:lnTo>
                    <a:pt x="18523" y="119434"/>
                  </a:lnTo>
                  <a:lnTo>
                    <a:pt x="25901" y="176315"/>
                  </a:lnTo>
                  <a:lnTo>
                    <a:pt x="39706" y="225769"/>
                  </a:lnTo>
                  <a:lnTo>
                    <a:pt x="55172" y="273754"/>
                  </a:lnTo>
                  <a:lnTo>
                    <a:pt x="68608" y="327042"/>
                  </a:lnTo>
                  <a:lnTo>
                    <a:pt x="76574" y="352519"/>
                  </a:lnTo>
                  <a:lnTo>
                    <a:pt x="87313" y="370503"/>
                  </a:lnTo>
                  <a:lnTo>
                    <a:pt x="89795" y="371356"/>
                  </a:lnTo>
                  <a:lnTo>
                    <a:pt x="91450" y="369279"/>
                  </a:lnTo>
                  <a:lnTo>
                    <a:pt x="94106" y="346934"/>
                  </a:lnTo>
                  <a:lnTo>
                    <a:pt x="94630" y="288526"/>
                  </a:lnTo>
                  <a:lnTo>
                    <a:pt x="94720" y="236595"/>
                  </a:lnTo>
                  <a:lnTo>
                    <a:pt x="96071" y="202688"/>
                  </a:lnTo>
                  <a:lnTo>
                    <a:pt x="104262" y="177207"/>
                  </a:lnTo>
                  <a:lnTo>
                    <a:pt x="116426" y="157996"/>
                  </a:lnTo>
                  <a:lnTo>
                    <a:pt x="118464" y="158247"/>
                  </a:lnTo>
                  <a:lnTo>
                    <a:pt x="124256" y="162054"/>
                  </a:lnTo>
                  <a:lnTo>
                    <a:pt x="150422" y="212299"/>
                  </a:lnTo>
                  <a:lnTo>
                    <a:pt x="169744" y="264675"/>
                  </a:lnTo>
                  <a:lnTo>
                    <a:pt x="201915" y="3214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309"/>
            <p:cNvSpPr/>
            <p:nvPr/>
          </p:nvSpPr>
          <p:spPr>
            <a:xfrm>
              <a:off x="8048625" y="5929313"/>
              <a:ext cx="119064" cy="95251"/>
            </a:xfrm>
            <a:custGeom>
              <a:avLst/>
              <a:gdLst/>
              <a:ahLst/>
              <a:cxnLst/>
              <a:rect l="0" t="0" r="0" b="0"/>
              <a:pathLst>
                <a:path w="119064" h="95251">
                  <a:moveTo>
                    <a:pt x="0" y="95250"/>
                  </a:moveTo>
                  <a:lnTo>
                    <a:pt x="0" y="84998"/>
                  </a:lnTo>
                  <a:lnTo>
                    <a:pt x="1323" y="84447"/>
                  </a:lnTo>
                  <a:lnTo>
                    <a:pt x="27650" y="79880"/>
                  </a:lnTo>
                  <a:lnTo>
                    <a:pt x="56321" y="66785"/>
                  </a:lnTo>
                  <a:lnTo>
                    <a:pt x="11906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310"/>
            <p:cNvSpPr/>
            <p:nvPr/>
          </p:nvSpPr>
          <p:spPr>
            <a:xfrm>
              <a:off x="8096250" y="5871436"/>
              <a:ext cx="95251" cy="331721"/>
            </a:xfrm>
            <a:custGeom>
              <a:avLst/>
              <a:gdLst/>
              <a:ahLst/>
              <a:cxnLst/>
              <a:rect l="0" t="0" r="0" b="0"/>
              <a:pathLst>
                <a:path w="95251" h="331721">
                  <a:moveTo>
                    <a:pt x="0" y="10252"/>
                  </a:moveTo>
                  <a:lnTo>
                    <a:pt x="0" y="0"/>
                  </a:lnTo>
                  <a:lnTo>
                    <a:pt x="1323" y="19006"/>
                  </a:lnTo>
                  <a:lnTo>
                    <a:pt x="20308" y="76921"/>
                  </a:lnTo>
                  <a:lnTo>
                    <a:pt x="31888" y="125843"/>
                  </a:lnTo>
                  <a:lnTo>
                    <a:pt x="43697" y="179585"/>
                  </a:lnTo>
                  <a:lnTo>
                    <a:pt x="59539" y="231114"/>
                  </a:lnTo>
                  <a:lnTo>
                    <a:pt x="67912" y="258696"/>
                  </a:lnTo>
                  <a:lnTo>
                    <a:pt x="72517" y="276776"/>
                  </a:lnTo>
                  <a:lnTo>
                    <a:pt x="95250" y="3317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311"/>
            <p:cNvSpPr/>
            <p:nvPr/>
          </p:nvSpPr>
          <p:spPr>
            <a:xfrm>
              <a:off x="7953375" y="6003882"/>
              <a:ext cx="119064" cy="211182"/>
            </a:xfrm>
            <a:custGeom>
              <a:avLst/>
              <a:gdLst/>
              <a:ahLst/>
              <a:cxnLst/>
              <a:rect l="0" t="0" r="0" b="0"/>
              <a:pathLst>
                <a:path w="119064" h="211182">
                  <a:moveTo>
                    <a:pt x="0" y="163556"/>
                  </a:moveTo>
                  <a:lnTo>
                    <a:pt x="6321" y="163556"/>
                  </a:lnTo>
                  <a:lnTo>
                    <a:pt x="12951" y="160028"/>
                  </a:lnTo>
                  <a:lnTo>
                    <a:pt x="20308" y="155373"/>
                  </a:lnTo>
                  <a:lnTo>
                    <a:pt x="27987" y="153304"/>
                  </a:lnTo>
                  <a:lnTo>
                    <a:pt x="35810" y="145329"/>
                  </a:lnTo>
                  <a:lnTo>
                    <a:pt x="55575" y="108484"/>
                  </a:lnTo>
                  <a:lnTo>
                    <a:pt x="69087" y="51662"/>
                  </a:lnTo>
                  <a:lnTo>
                    <a:pt x="64421" y="25598"/>
                  </a:lnTo>
                  <a:lnTo>
                    <a:pt x="54659" y="7438"/>
                  </a:lnTo>
                  <a:lnTo>
                    <a:pt x="49669" y="3915"/>
                  </a:lnTo>
                  <a:lnTo>
                    <a:pt x="37068" y="0"/>
                  </a:lnTo>
                  <a:lnTo>
                    <a:pt x="31327" y="279"/>
                  </a:lnTo>
                  <a:lnTo>
                    <a:pt x="21420" y="4116"/>
                  </a:lnTo>
                  <a:lnTo>
                    <a:pt x="12607" y="13760"/>
                  </a:lnTo>
                  <a:lnTo>
                    <a:pt x="5603" y="26865"/>
                  </a:lnTo>
                  <a:lnTo>
                    <a:pt x="2491" y="41509"/>
                  </a:lnTo>
                  <a:lnTo>
                    <a:pt x="9998" y="91480"/>
                  </a:lnTo>
                  <a:lnTo>
                    <a:pt x="23099" y="135438"/>
                  </a:lnTo>
                  <a:lnTo>
                    <a:pt x="60270" y="192387"/>
                  </a:lnTo>
                  <a:lnTo>
                    <a:pt x="66639" y="198651"/>
                  </a:lnTo>
                  <a:lnTo>
                    <a:pt x="80770" y="205612"/>
                  </a:lnTo>
                  <a:lnTo>
                    <a:pt x="119063" y="2111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312"/>
            <p:cNvSpPr/>
            <p:nvPr/>
          </p:nvSpPr>
          <p:spPr>
            <a:xfrm>
              <a:off x="7740897" y="6135442"/>
              <a:ext cx="195102" cy="397043"/>
            </a:xfrm>
            <a:custGeom>
              <a:avLst/>
              <a:gdLst/>
              <a:ahLst/>
              <a:cxnLst/>
              <a:rect l="0" t="0" r="0" b="0"/>
              <a:pathLst>
                <a:path w="195102" h="397043">
                  <a:moveTo>
                    <a:pt x="164853" y="43902"/>
                  </a:moveTo>
                  <a:lnTo>
                    <a:pt x="154602" y="23399"/>
                  </a:lnTo>
                  <a:lnTo>
                    <a:pt x="140796" y="8429"/>
                  </a:lnTo>
                  <a:lnTo>
                    <a:pt x="123734" y="1678"/>
                  </a:lnTo>
                  <a:lnTo>
                    <a:pt x="101599" y="0"/>
                  </a:lnTo>
                  <a:lnTo>
                    <a:pt x="63355" y="6494"/>
                  </a:lnTo>
                  <a:lnTo>
                    <a:pt x="19065" y="30679"/>
                  </a:lnTo>
                  <a:lnTo>
                    <a:pt x="7455" y="45081"/>
                  </a:lnTo>
                  <a:lnTo>
                    <a:pt x="0" y="69564"/>
                  </a:lnTo>
                  <a:lnTo>
                    <a:pt x="6036" y="82206"/>
                  </a:lnTo>
                  <a:lnTo>
                    <a:pt x="11350" y="89282"/>
                  </a:lnTo>
                  <a:lnTo>
                    <a:pt x="37791" y="105561"/>
                  </a:lnTo>
                  <a:lnTo>
                    <a:pt x="64440" y="112442"/>
                  </a:lnTo>
                  <a:lnTo>
                    <a:pt x="95414" y="108160"/>
                  </a:lnTo>
                  <a:lnTo>
                    <a:pt x="130607" y="94861"/>
                  </a:lnTo>
                  <a:lnTo>
                    <a:pt x="142137" y="87276"/>
                  </a:lnTo>
                  <a:lnTo>
                    <a:pt x="148142" y="79495"/>
                  </a:lnTo>
                  <a:lnTo>
                    <a:pt x="163562" y="28906"/>
                  </a:lnTo>
                  <a:lnTo>
                    <a:pt x="163993" y="28613"/>
                  </a:lnTo>
                  <a:lnTo>
                    <a:pt x="164683" y="37648"/>
                  </a:lnTo>
                  <a:lnTo>
                    <a:pt x="171159" y="89137"/>
                  </a:lnTo>
                  <a:lnTo>
                    <a:pt x="181421" y="145499"/>
                  </a:lnTo>
                  <a:lnTo>
                    <a:pt x="185446" y="189598"/>
                  </a:lnTo>
                  <a:lnTo>
                    <a:pt x="191239" y="248467"/>
                  </a:lnTo>
                  <a:lnTo>
                    <a:pt x="195101" y="280340"/>
                  </a:lnTo>
                  <a:lnTo>
                    <a:pt x="191160" y="332827"/>
                  </a:lnTo>
                  <a:lnTo>
                    <a:pt x="188082" y="372044"/>
                  </a:lnTo>
                  <a:lnTo>
                    <a:pt x="178511" y="397003"/>
                  </a:lnTo>
                  <a:lnTo>
                    <a:pt x="176604" y="397042"/>
                  </a:lnTo>
                  <a:lnTo>
                    <a:pt x="170958" y="393558"/>
                  </a:lnTo>
                  <a:lnTo>
                    <a:pt x="160341" y="384159"/>
                  </a:lnTo>
                  <a:lnTo>
                    <a:pt x="141041" y="32965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313"/>
            <p:cNvSpPr/>
            <p:nvPr/>
          </p:nvSpPr>
          <p:spPr>
            <a:xfrm>
              <a:off x="7465219" y="6179344"/>
              <a:ext cx="282798" cy="199227"/>
            </a:xfrm>
            <a:custGeom>
              <a:avLst/>
              <a:gdLst/>
              <a:ahLst/>
              <a:cxnLst/>
              <a:rect l="0" t="0" r="0" b="0"/>
              <a:pathLst>
                <a:path w="282798" h="199227">
                  <a:moveTo>
                    <a:pt x="0" y="190500"/>
                  </a:moveTo>
                  <a:lnTo>
                    <a:pt x="0" y="184179"/>
                  </a:lnTo>
                  <a:lnTo>
                    <a:pt x="7056" y="177548"/>
                  </a:lnTo>
                  <a:lnTo>
                    <a:pt x="17688" y="168869"/>
                  </a:lnTo>
                  <a:lnTo>
                    <a:pt x="58365" y="127858"/>
                  </a:lnTo>
                  <a:lnTo>
                    <a:pt x="107545" y="94328"/>
                  </a:lnTo>
                  <a:lnTo>
                    <a:pt x="164125" y="57972"/>
                  </a:lnTo>
                  <a:lnTo>
                    <a:pt x="197931" y="33794"/>
                  </a:lnTo>
                  <a:lnTo>
                    <a:pt x="243954" y="15703"/>
                  </a:lnTo>
                  <a:lnTo>
                    <a:pt x="258386" y="12656"/>
                  </a:lnTo>
                  <a:lnTo>
                    <a:pt x="235566" y="37908"/>
                  </a:lnTo>
                  <a:lnTo>
                    <a:pt x="185328" y="91147"/>
                  </a:lnTo>
                  <a:lnTo>
                    <a:pt x="158071" y="141672"/>
                  </a:lnTo>
                  <a:lnTo>
                    <a:pt x="150952" y="163507"/>
                  </a:lnTo>
                  <a:lnTo>
                    <a:pt x="152197" y="177621"/>
                  </a:lnTo>
                  <a:lnTo>
                    <a:pt x="160336" y="193004"/>
                  </a:lnTo>
                  <a:lnTo>
                    <a:pt x="174448" y="198227"/>
                  </a:lnTo>
                  <a:lnTo>
                    <a:pt x="193949" y="199226"/>
                  </a:lnTo>
                  <a:lnTo>
                    <a:pt x="224595" y="192350"/>
                  </a:lnTo>
                  <a:lnTo>
                    <a:pt x="244552" y="180612"/>
                  </a:lnTo>
                  <a:lnTo>
                    <a:pt x="265311" y="160965"/>
                  </a:lnTo>
                  <a:lnTo>
                    <a:pt x="275784" y="146064"/>
                  </a:lnTo>
                  <a:lnTo>
                    <a:pt x="282797" y="122800"/>
                  </a:lnTo>
                  <a:lnTo>
                    <a:pt x="275661" y="81730"/>
                  </a:lnTo>
                  <a:lnTo>
                    <a:pt x="263946" y="48470"/>
                  </a:lnTo>
                  <a:lnTo>
                    <a:pt x="245628" y="23916"/>
                  </a:lnTo>
                  <a:lnTo>
                    <a:pt x="20240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314"/>
            <p:cNvSpPr/>
            <p:nvPr/>
          </p:nvSpPr>
          <p:spPr>
            <a:xfrm>
              <a:off x="7524750" y="6143625"/>
              <a:ext cx="83345" cy="321470"/>
            </a:xfrm>
            <a:custGeom>
              <a:avLst/>
              <a:gdLst/>
              <a:ahLst/>
              <a:cxnLst/>
              <a:rect l="0" t="0" r="0" b="0"/>
              <a:pathLst>
                <a:path w="83345" h="321470">
                  <a:moveTo>
                    <a:pt x="0" y="0"/>
                  </a:moveTo>
                  <a:lnTo>
                    <a:pt x="9424" y="38855"/>
                  </a:lnTo>
                  <a:lnTo>
                    <a:pt x="14698" y="68839"/>
                  </a:lnTo>
                  <a:lnTo>
                    <a:pt x="28333" y="121636"/>
                  </a:lnTo>
                  <a:lnTo>
                    <a:pt x="39851" y="176563"/>
                  </a:lnTo>
                  <a:lnTo>
                    <a:pt x="48735" y="228513"/>
                  </a:lnTo>
                  <a:lnTo>
                    <a:pt x="83344" y="3214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315"/>
            <p:cNvSpPr/>
            <p:nvPr/>
          </p:nvSpPr>
          <p:spPr>
            <a:xfrm>
              <a:off x="8215313" y="5488781"/>
              <a:ext cx="250032" cy="119064"/>
            </a:xfrm>
            <a:custGeom>
              <a:avLst/>
              <a:gdLst/>
              <a:ahLst/>
              <a:cxnLst/>
              <a:rect l="0" t="0" r="0" b="0"/>
              <a:pathLst>
                <a:path w="250032" h="119064">
                  <a:moveTo>
                    <a:pt x="0" y="119063"/>
                  </a:moveTo>
                  <a:lnTo>
                    <a:pt x="0" y="108811"/>
                  </a:lnTo>
                  <a:lnTo>
                    <a:pt x="19011" y="89796"/>
                  </a:lnTo>
                  <a:lnTo>
                    <a:pt x="68616" y="61476"/>
                  </a:lnTo>
                  <a:lnTo>
                    <a:pt x="124700" y="36497"/>
                  </a:lnTo>
                  <a:lnTo>
                    <a:pt x="183675" y="19998"/>
                  </a:lnTo>
                  <a:lnTo>
                    <a:pt x="250031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316"/>
            <p:cNvSpPr/>
            <p:nvPr/>
          </p:nvSpPr>
          <p:spPr>
            <a:xfrm>
              <a:off x="8263428" y="5381625"/>
              <a:ext cx="59042" cy="345282"/>
            </a:xfrm>
            <a:custGeom>
              <a:avLst/>
              <a:gdLst/>
              <a:ahLst/>
              <a:cxnLst/>
              <a:rect l="0" t="0" r="0" b="0"/>
              <a:pathLst>
                <a:path w="59042" h="345282">
                  <a:moveTo>
                    <a:pt x="11416" y="0"/>
                  </a:moveTo>
                  <a:lnTo>
                    <a:pt x="1164" y="0"/>
                  </a:lnTo>
                  <a:lnTo>
                    <a:pt x="613" y="1323"/>
                  </a:lnTo>
                  <a:lnTo>
                    <a:pt x="0" y="6321"/>
                  </a:lnTo>
                  <a:lnTo>
                    <a:pt x="9804" y="54811"/>
                  </a:lnTo>
                  <a:lnTo>
                    <a:pt x="10938" y="98114"/>
                  </a:lnTo>
                  <a:lnTo>
                    <a:pt x="17595" y="152837"/>
                  </a:lnTo>
                  <a:lnTo>
                    <a:pt x="27946" y="198303"/>
                  </a:lnTo>
                  <a:lnTo>
                    <a:pt x="39392" y="243230"/>
                  </a:lnTo>
                  <a:lnTo>
                    <a:pt x="44840" y="290056"/>
                  </a:lnTo>
                  <a:lnTo>
                    <a:pt x="59041" y="3452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317"/>
            <p:cNvSpPr/>
            <p:nvPr/>
          </p:nvSpPr>
          <p:spPr>
            <a:xfrm>
              <a:off x="8048625" y="5607844"/>
              <a:ext cx="135869" cy="141922"/>
            </a:xfrm>
            <a:custGeom>
              <a:avLst/>
              <a:gdLst/>
              <a:ahLst/>
              <a:cxnLst/>
              <a:rect l="0" t="0" r="0" b="0"/>
              <a:pathLst>
                <a:path w="135869" h="141922">
                  <a:moveTo>
                    <a:pt x="0" y="0"/>
                  </a:moveTo>
                  <a:lnTo>
                    <a:pt x="0" y="52390"/>
                  </a:lnTo>
                  <a:lnTo>
                    <a:pt x="9424" y="104255"/>
                  </a:lnTo>
                  <a:lnTo>
                    <a:pt x="12126" y="120419"/>
                  </a:lnTo>
                  <a:lnTo>
                    <a:pt x="17737" y="132013"/>
                  </a:lnTo>
                  <a:lnTo>
                    <a:pt x="22408" y="135633"/>
                  </a:lnTo>
                  <a:lnTo>
                    <a:pt x="34654" y="139656"/>
                  </a:lnTo>
                  <a:lnTo>
                    <a:pt x="62743" y="141921"/>
                  </a:lnTo>
                  <a:lnTo>
                    <a:pt x="77715" y="138923"/>
                  </a:lnTo>
                  <a:lnTo>
                    <a:pt x="83561" y="136272"/>
                  </a:lnTo>
                  <a:lnTo>
                    <a:pt x="104428" y="113578"/>
                  </a:lnTo>
                  <a:lnTo>
                    <a:pt x="134350" y="70036"/>
                  </a:lnTo>
                  <a:lnTo>
                    <a:pt x="135868" y="63888"/>
                  </a:lnTo>
                  <a:lnTo>
                    <a:pt x="134028" y="50003"/>
                  </a:lnTo>
                  <a:lnTo>
                    <a:pt x="125555" y="33630"/>
                  </a:lnTo>
                  <a:lnTo>
                    <a:pt x="107156" y="119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318"/>
            <p:cNvSpPr/>
            <p:nvPr/>
          </p:nvSpPr>
          <p:spPr>
            <a:xfrm>
              <a:off x="7822598" y="5627393"/>
              <a:ext cx="174605" cy="324244"/>
            </a:xfrm>
            <a:custGeom>
              <a:avLst/>
              <a:gdLst/>
              <a:ahLst/>
              <a:cxnLst/>
              <a:rect l="0" t="0" r="0" b="0"/>
              <a:pathLst>
                <a:path w="174605" h="324244">
                  <a:moveTo>
                    <a:pt x="11715" y="170951"/>
                  </a:moveTo>
                  <a:lnTo>
                    <a:pt x="13038" y="191284"/>
                  </a:lnTo>
                  <a:lnTo>
                    <a:pt x="28286" y="249819"/>
                  </a:lnTo>
                  <a:lnTo>
                    <a:pt x="34891" y="308767"/>
                  </a:lnTo>
                  <a:lnTo>
                    <a:pt x="35472" y="324243"/>
                  </a:lnTo>
                  <a:lnTo>
                    <a:pt x="35511" y="318970"/>
                  </a:lnTo>
                  <a:lnTo>
                    <a:pt x="23401" y="260062"/>
                  </a:lnTo>
                  <a:lnTo>
                    <a:pt x="10887" y="208200"/>
                  </a:lnTo>
                  <a:lnTo>
                    <a:pt x="1997" y="165668"/>
                  </a:lnTo>
                  <a:lnTo>
                    <a:pt x="241" y="115423"/>
                  </a:lnTo>
                  <a:lnTo>
                    <a:pt x="0" y="95119"/>
                  </a:lnTo>
                  <a:lnTo>
                    <a:pt x="12507" y="62493"/>
                  </a:lnTo>
                  <a:lnTo>
                    <a:pt x="39114" y="19881"/>
                  </a:lnTo>
                  <a:lnTo>
                    <a:pt x="49468" y="11205"/>
                  </a:lnTo>
                  <a:lnTo>
                    <a:pt x="75377" y="0"/>
                  </a:lnTo>
                  <a:lnTo>
                    <a:pt x="85906" y="98"/>
                  </a:lnTo>
                  <a:lnTo>
                    <a:pt x="119687" y="12877"/>
                  </a:lnTo>
                  <a:lnTo>
                    <a:pt x="152186" y="33421"/>
                  </a:lnTo>
                  <a:lnTo>
                    <a:pt x="165869" y="48531"/>
                  </a:lnTo>
                  <a:lnTo>
                    <a:pt x="172832" y="67594"/>
                  </a:lnTo>
                  <a:lnTo>
                    <a:pt x="174604" y="89296"/>
                  </a:lnTo>
                  <a:lnTo>
                    <a:pt x="170981" y="112170"/>
                  </a:lnTo>
                  <a:lnTo>
                    <a:pt x="161433" y="128510"/>
                  </a:lnTo>
                  <a:lnTo>
                    <a:pt x="141183" y="145147"/>
                  </a:lnTo>
                  <a:lnTo>
                    <a:pt x="104317" y="162620"/>
                  </a:lnTo>
                  <a:lnTo>
                    <a:pt x="76782" y="168482"/>
                  </a:lnTo>
                  <a:lnTo>
                    <a:pt x="35527" y="1471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319"/>
            <p:cNvSpPr/>
            <p:nvPr/>
          </p:nvSpPr>
          <p:spPr>
            <a:xfrm>
              <a:off x="7358063" y="5703094"/>
              <a:ext cx="317868" cy="234442"/>
            </a:xfrm>
            <a:custGeom>
              <a:avLst/>
              <a:gdLst/>
              <a:ahLst/>
              <a:cxnLst/>
              <a:rect l="0" t="0" r="0" b="0"/>
              <a:pathLst>
                <a:path w="317868" h="234442">
                  <a:moveTo>
                    <a:pt x="0" y="166687"/>
                  </a:moveTo>
                  <a:lnTo>
                    <a:pt x="0" y="160367"/>
                  </a:lnTo>
                  <a:lnTo>
                    <a:pt x="7056" y="153736"/>
                  </a:lnTo>
                  <a:lnTo>
                    <a:pt x="64685" y="120618"/>
                  </a:lnTo>
                  <a:lnTo>
                    <a:pt x="111476" y="98504"/>
                  </a:lnTo>
                  <a:lnTo>
                    <a:pt x="166512" y="75510"/>
                  </a:lnTo>
                  <a:lnTo>
                    <a:pt x="219912" y="53917"/>
                  </a:lnTo>
                  <a:lnTo>
                    <a:pt x="244082" y="48868"/>
                  </a:lnTo>
                  <a:lnTo>
                    <a:pt x="246065" y="49777"/>
                  </a:lnTo>
                  <a:lnTo>
                    <a:pt x="247387" y="51705"/>
                  </a:lnTo>
                  <a:lnTo>
                    <a:pt x="248268" y="54313"/>
                  </a:lnTo>
                  <a:lnTo>
                    <a:pt x="238664" y="64268"/>
                  </a:lnTo>
                  <a:lnTo>
                    <a:pt x="199831" y="99842"/>
                  </a:lnTo>
                  <a:lnTo>
                    <a:pt x="157577" y="158345"/>
                  </a:lnTo>
                  <a:lnTo>
                    <a:pt x="149409" y="180178"/>
                  </a:lnTo>
                  <a:lnTo>
                    <a:pt x="145779" y="203110"/>
                  </a:lnTo>
                  <a:lnTo>
                    <a:pt x="147694" y="219476"/>
                  </a:lnTo>
                  <a:lnTo>
                    <a:pt x="150056" y="225692"/>
                  </a:lnTo>
                  <a:lnTo>
                    <a:pt x="152954" y="229836"/>
                  </a:lnTo>
                  <a:lnTo>
                    <a:pt x="159701" y="234441"/>
                  </a:lnTo>
                  <a:lnTo>
                    <a:pt x="189900" y="224392"/>
                  </a:lnTo>
                  <a:lnTo>
                    <a:pt x="246424" y="189737"/>
                  </a:lnTo>
                  <a:lnTo>
                    <a:pt x="287389" y="152279"/>
                  </a:lnTo>
                  <a:lnTo>
                    <a:pt x="309312" y="112001"/>
                  </a:lnTo>
                  <a:lnTo>
                    <a:pt x="317867" y="85514"/>
                  </a:lnTo>
                  <a:lnTo>
                    <a:pt x="314080" y="56646"/>
                  </a:lnTo>
                  <a:lnTo>
                    <a:pt x="298260" y="29278"/>
                  </a:lnTo>
                  <a:lnTo>
                    <a:pt x="27384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320"/>
            <p:cNvSpPr/>
            <p:nvPr/>
          </p:nvSpPr>
          <p:spPr>
            <a:xfrm>
              <a:off x="7417594" y="5643563"/>
              <a:ext cx="47626" cy="369094"/>
            </a:xfrm>
            <a:custGeom>
              <a:avLst/>
              <a:gdLst/>
              <a:ahLst/>
              <a:cxnLst/>
              <a:rect l="0" t="0" r="0" b="0"/>
              <a:pathLst>
                <a:path w="47626" h="369094">
                  <a:moveTo>
                    <a:pt x="0" y="0"/>
                  </a:moveTo>
                  <a:lnTo>
                    <a:pt x="8182" y="56981"/>
                  </a:lnTo>
                  <a:lnTo>
                    <a:pt x="14698" y="104545"/>
                  </a:lnTo>
                  <a:lnTo>
                    <a:pt x="24639" y="157535"/>
                  </a:lnTo>
                  <a:lnTo>
                    <a:pt x="32436" y="211601"/>
                  </a:lnTo>
                  <a:lnTo>
                    <a:pt x="41391" y="264635"/>
                  </a:lnTo>
                  <a:lnTo>
                    <a:pt x="46394" y="316955"/>
                  </a:lnTo>
                  <a:lnTo>
                    <a:pt x="47625" y="3690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321"/>
            <p:cNvSpPr/>
            <p:nvPr/>
          </p:nvSpPr>
          <p:spPr>
            <a:xfrm>
              <a:off x="6941344" y="6000750"/>
              <a:ext cx="357188" cy="214314"/>
            </a:xfrm>
            <a:custGeom>
              <a:avLst/>
              <a:gdLst/>
              <a:ahLst/>
              <a:cxnLst/>
              <a:rect l="0" t="0" r="0" b="0"/>
              <a:pathLst>
                <a:path w="357188" h="214314">
                  <a:moveTo>
                    <a:pt x="0" y="214313"/>
                  </a:moveTo>
                  <a:lnTo>
                    <a:pt x="6320" y="214313"/>
                  </a:lnTo>
                  <a:lnTo>
                    <a:pt x="47657" y="191937"/>
                  </a:lnTo>
                  <a:lnTo>
                    <a:pt x="76743" y="181878"/>
                  </a:lnTo>
                  <a:lnTo>
                    <a:pt x="131928" y="152552"/>
                  </a:lnTo>
                  <a:lnTo>
                    <a:pt x="181203" y="131198"/>
                  </a:lnTo>
                  <a:lnTo>
                    <a:pt x="202242" y="121810"/>
                  </a:lnTo>
                  <a:lnTo>
                    <a:pt x="251839" y="92949"/>
                  </a:lnTo>
                  <a:lnTo>
                    <a:pt x="306313" y="62274"/>
                  </a:lnTo>
                  <a:lnTo>
                    <a:pt x="333294" y="42117"/>
                  </a:lnTo>
                  <a:lnTo>
                    <a:pt x="35718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322"/>
            <p:cNvSpPr/>
            <p:nvPr/>
          </p:nvSpPr>
          <p:spPr>
            <a:xfrm>
              <a:off x="5977211" y="5786946"/>
              <a:ext cx="1010449" cy="1091592"/>
            </a:xfrm>
            <a:custGeom>
              <a:avLst/>
              <a:gdLst/>
              <a:ahLst/>
              <a:cxnLst/>
              <a:rect l="0" t="0" r="0" b="0"/>
              <a:pathLst>
                <a:path w="1010449" h="1091592">
                  <a:moveTo>
                    <a:pt x="868883" y="285242"/>
                  </a:moveTo>
                  <a:lnTo>
                    <a:pt x="831809" y="235216"/>
                  </a:lnTo>
                  <a:lnTo>
                    <a:pt x="785116" y="177769"/>
                  </a:lnTo>
                  <a:lnTo>
                    <a:pt x="756162" y="143596"/>
                  </a:lnTo>
                  <a:lnTo>
                    <a:pt x="703840" y="104147"/>
                  </a:lnTo>
                  <a:lnTo>
                    <a:pt x="648574" y="64849"/>
                  </a:lnTo>
                  <a:lnTo>
                    <a:pt x="594884" y="32931"/>
                  </a:lnTo>
                  <a:lnTo>
                    <a:pt x="548838" y="17043"/>
                  </a:lnTo>
                  <a:lnTo>
                    <a:pt x="495213" y="5280"/>
                  </a:lnTo>
                  <a:lnTo>
                    <a:pt x="445223" y="1207"/>
                  </a:lnTo>
                  <a:lnTo>
                    <a:pt x="395574" y="0"/>
                  </a:lnTo>
                  <a:lnTo>
                    <a:pt x="340881" y="965"/>
                  </a:lnTo>
                  <a:lnTo>
                    <a:pt x="289251" y="9041"/>
                  </a:lnTo>
                  <a:lnTo>
                    <a:pt x="233972" y="21136"/>
                  </a:lnTo>
                  <a:lnTo>
                    <a:pt x="184814" y="42211"/>
                  </a:lnTo>
                  <a:lnTo>
                    <a:pt x="131978" y="77162"/>
                  </a:lnTo>
                  <a:lnTo>
                    <a:pt x="107453" y="92220"/>
                  </a:lnTo>
                  <a:lnTo>
                    <a:pt x="62898" y="145005"/>
                  </a:lnTo>
                  <a:lnTo>
                    <a:pt x="36524" y="190773"/>
                  </a:lnTo>
                  <a:lnTo>
                    <a:pt x="15480" y="241376"/>
                  </a:lnTo>
                  <a:lnTo>
                    <a:pt x="6728" y="280298"/>
                  </a:lnTo>
                  <a:lnTo>
                    <a:pt x="2839" y="324055"/>
                  </a:lnTo>
                  <a:lnTo>
                    <a:pt x="1109" y="366433"/>
                  </a:lnTo>
                  <a:lnTo>
                    <a:pt x="341" y="408639"/>
                  </a:lnTo>
                  <a:lnTo>
                    <a:pt x="0" y="453856"/>
                  </a:lnTo>
                  <a:lnTo>
                    <a:pt x="3376" y="500411"/>
                  </a:lnTo>
                  <a:lnTo>
                    <a:pt x="9286" y="546236"/>
                  </a:lnTo>
                  <a:lnTo>
                    <a:pt x="16322" y="588652"/>
                  </a:lnTo>
                  <a:lnTo>
                    <a:pt x="27387" y="633081"/>
                  </a:lnTo>
                  <a:lnTo>
                    <a:pt x="42447" y="677962"/>
                  </a:lnTo>
                  <a:lnTo>
                    <a:pt x="62370" y="719958"/>
                  </a:lnTo>
                  <a:lnTo>
                    <a:pt x="84453" y="764199"/>
                  </a:lnTo>
                  <a:lnTo>
                    <a:pt x="107497" y="808997"/>
                  </a:lnTo>
                  <a:lnTo>
                    <a:pt x="130968" y="850955"/>
                  </a:lnTo>
                  <a:lnTo>
                    <a:pt x="172815" y="905445"/>
                  </a:lnTo>
                  <a:lnTo>
                    <a:pt x="218729" y="955104"/>
                  </a:lnTo>
                  <a:lnTo>
                    <a:pt x="272167" y="997010"/>
                  </a:lnTo>
                  <a:lnTo>
                    <a:pt x="329893" y="1034563"/>
                  </a:lnTo>
                  <a:lnTo>
                    <a:pt x="388890" y="1064504"/>
                  </a:lnTo>
                  <a:lnTo>
                    <a:pt x="448262" y="1083813"/>
                  </a:lnTo>
                  <a:lnTo>
                    <a:pt x="507746" y="1091591"/>
                  </a:lnTo>
                  <a:lnTo>
                    <a:pt x="567264" y="1087575"/>
                  </a:lnTo>
                  <a:lnTo>
                    <a:pt x="626791" y="1078007"/>
                  </a:lnTo>
                  <a:lnTo>
                    <a:pt x="686320" y="1060472"/>
                  </a:lnTo>
                  <a:lnTo>
                    <a:pt x="745852" y="1032200"/>
                  </a:lnTo>
                  <a:lnTo>
                    <a:pt x="799062" y="992367"/>
                  </a:lnTo>
                  <a:lnTo>
                    <a:pt x="854944" y="938359"/>
                  </a:lnTo>
                  <a:lnTo>
                    <a:pt x="892094" y="885628"/>
                  </a:lnTo>
                  <a:lnTo>
                    <a:pt x="928236" y="828112"/>
                  </a:lnTo>
                  <a:lnTo>
                    <a:pt x="952147" y="788896"/>
                  </a:lnTo>
                  <a:lnTo>
                    <a:pt x="968948" y="745889"/>
                  </a:lnTo>
                  <a:lnTo>
                    <a:pt x="982148" y="700318"/>
                  </a:lnTo>
                  <a:lnTo>
                    <a:pt x="996835" y="653605"/>
                  </a:lnTo>
                  <a:lnTo>
                    <a:pt x="1005125" y="609914"/>
                  </a:lnTo>
                  <a:lnTo>
                    <a:pt x="1008810" y="567124"/>
                  </a:lnTo>
                  <a:lnTo>
                    <a:pt x="1010448" y="521647"/>
                  </a:lnTo>
                  <a:lnTo>
                    <a:pt x="1007648" y="478505"/>
                  </a:lnTo>
                  <a:lnTo>
                    <a:pt x="1001994" y="437282"/>
                  </a:lnTo>
                  <a:lnTo>
                    <a:pt x="995071" y="396913"/>
                  </a:lnTo>
                  <a:lnTo>
                    <a:pt x="984056" y="356922"/>
                  </a:lnTo>
                  <a:lnTo>
                    <a:pt x="962981" y="300748"/>
                  </a:lnTo>
                  <a:lnTo>
                    <a:pt x="936451" y="250589"/>
                  </a:lnTo>
                  <a:lnTo>
                    <a:pt x="891931" y="192554"/>
                  </a:lnTo>
                  <a:lnTo>
                    <a:pt x="835413" y="144195"/>
                  </a:lnTo>
                  <a:lnTo>
                    <a:pt x="787675" y="117626"/>
                  </a:lnTo>
                  <a:lnTo>
                    <a:pt x="733549" y="102110"/>
                  </a:lnTo>
                  <a:lnTo>
                    <a:pt x="682087" y="96925"/>
                  </a:lnTo>
                  <a:lnTo>
                    <a:pt x="626857" y="96711"/>
                  </a:lnTo>
                  <a:lnTo>
                    <a:pt x="576392" y="105762"/>
                  </a:lnTo>
                  <a:lnTo>
                    <a:pt x="527925" y="124612"/>
                  </a:lnTo>
                  <a:lnTo>
                    <a:pt x="480050" y="148277"/>
                  </a:lnTo>
                  <a:lnTo>
                    <a:pt x="433674" y="179836"/>
                  </a:lnTo>
                  <a:lnTo>
                    <a:pt x="345008" y="2852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SMARTInkShape-Group39"/>
          <p:cNvGrpSpPr/>
          <p:nvPr/>
        </p:nvGrpSpPr>
        <p:grpSpPr>
          <a:xfrm>
            <a:off x="169807" y="3405188"/>
            <a:ext cx="620386" cy="439278"/>
            <a:chOff x="169807" y="3405188"/>
            <a:chExt cx="620386" cy="439278"/>
          </a:xfrm>
        </p:grpSpPr>
        <p:sp>
          <p:nvSpPr>
            <p:cNvPr id="111" name="SMARTInkShape-323"/>
            <p:cNvSpPr/>
            <p:nvPr/>
          </p:nvSpPr>
          <p:spPr>
            <a:xfrm>
              <a:off x="169807" y="3560720"/>
              <a:ext cx="580288" cy="283746"/>
            </a:xfrm>
            <a:custGeom>
              <a:avLst/>
              <a:gdLst/>
              <a:ahLst/>
              <a:cxnLst/>
              <a:rect l="0" t="0" r="0" b="0"/>
              <a:pathLst>
                <a:path w="580288" h="283746">
                  <a:moveTo>
                    <a:pt x="580287" y="82593"/>
                  </a:moveTo>
                  <a:lnTo>
                    <a:pt x="573966" y="82593"/>
                  </a:lnTo>
                  <a:lnTo>
                    <a:pt x="567335" y="79064"/>
                  </a:lnTo>
                  <a:lnTo>
                    <a:pt x="517646" y="38033"/>
                  </a:lnTo>
                  <a:lnTo>
                    <a:pt x="465154" y="21177"/>
                  </a:lnTo>
                  <a:lnTo>
                    <a:pt x="418291" y="7804"/>
                  </a:lnTo>
                  <a:lnTo>
                    <a:pt x="372950" y="1783"/>
                  </a:lnTo>
                  <a:lnTo>
                    <a:pt x="326002" y="0"/>
                  </a:lnTo>
                  <a:lnTo>
                    <a:pt x="272257" y="5792"/>
                  </a:lnTo>
                  <a:lnTo>
                    <a:pt x="220760" y="15886"/>
                  </a:lnTo>
                  <a:lnTo>
                    <a:pt x="165668" y="27256"/>
                  </a:lnTo>
                  <a:lnTo>
                    <a:pt x="106803" y="42950"/>
                  </a:lnTo>
                  <a:lnTo>
                    <a:pt x="70461" y="56147"/>
                  </a:lnTo>
                  <a:lnTo>
                    <a:pt x="18584" y="90751"/>
                  </a:lnTo>
                  <a:lnTo>
                    <a:pt x="7408" y="104299"/>
                  </a:lnTo>
                  <a:lnTo>
                    <a:pt x="0" y="139442"/>
                  </a:lnTo>
                  <a:lnTo>
                    <a:pt x="5322" y="164744"/>
                  </a:lnTo>
                  <a:lnTo>
                    <a:pt x="23194" y="197774"/>
                  </a:lnTo>
                  <a:lnTo>
                    <a:pt x="48774" y="224318"/>
                  </a:lnTo>
                  <a:lnTo>
                    <a:pt x="81489" y="245412"/>
                  </a:lnTo>
                  <a:lnTo>
                    <a:pt x="128099" y="264391"/>
                  </a:lnTo>
                  <a:lnTo>
                    <a:pt x="185029" y="272696"/>
                  </a:lnTo>
                  <a:lnTo>
                    <a:pt x="231516" y="280766"/>
                  </a:lnTo>
                  <a:lnTo>
                    <a:pt x="277481" y="283745"/>
                  </a:lnTo>
                  <a:lnTo>
                    <a:pt x="332766" y="281223"/>
                  </a:lnTo>
                  <a:lnTo>
                    <a:pt x="378624" y="275502"/>
                  </a:lnTo>
                  <a:lnTo>
                    <a:pt x="435207" y="267248"/>
                  </a:lnTo>
                  <a:lnTo>
                    <a:pt x="493125" y="239609"/>
                  </a:lnTo>
                  <a:lnTo>
                    <a:pt x="519624" y="222602"/>
                  </a:lnTo>
                  <a:lnTo>
                    <a:pt x="552282" y="193152"/>
                  </a:lnTo>
                  <a:lnTo>
                    <a:pt x="569931" y="157096"/>
                  </a:lnTo>
                  <a:lnTo>
                    <a:pt x="572157" y="131580"/>
                  </a:lnTo>
                  <a:lnTo>
                    <a:pt x="565972" y="98430"/>
                  </a:lnTo>
                  <a:lnTo>
                    <a:pt x="562806" y="89182"/>
                  </a:lnTo>
                  <a:lnTo>
                    <a:pt x="541649" y="71851"/>
                  </a:lnTo>
                  <a:lnTo>
                    <a:pt x="486812" y="45487"/>
                  </a:lnTo>
                  <a:lnTo>
                    <a:pt x="429580" y="28863"/>
                  </a:lnTo>
                  <a:lnTo>
                    <a:pt x="389671" y="26103"/>
                  </a:lnTo>
                  <a:lnTo>
                    <a:pt x="332976" y="36352"/>
                  </a:lnTo>
                  <a:lnTo>
                    <a:pt x="283168" y="51116"/>
                  </a:lnTo>
                  <a:lnTo>
                    <a:pt x="235112" y="74954"/>
                  </a:lnTo>
                  <a:lnTo>
                    <a:pt x="187381" y="9449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324"/>
            <p:cNvSpPr/>
            <p:nvPr/>
          </p:nvSpPr>
          <p:spPr>
            <a:xfrm>
              <a:off x="679987" y="3417094"/>
              <a:ext cx="110206" cy="139922"/>
            </a:xfrm>
            <a:custGeom>
              <a:avLst/>
              <a:gdLst/>
              <a:ahLst/>
              <a:cxnLst/>
              <a:rect l="0" t="0" r="0" b="0"/>
              <a:pathLst>
                <a:path w="110206" h="139922">
                  <a:moveTo>
                    <a:pt x="82013" y="0"/>
                  </a:moveTo>
                  <a:lnTo>
                    <a:pt x="75692" y="0"/>
                  </a:lnTo>
                  <a:lnTo>
                    <a:pt x="69062" y="3528"/>
                  </a:lnTo>
                  <a:lnTo>
                    <a:pt x="54025" y="16572"/>
                  </a:lnTo>
                  <a:lnTo>
                    <a:pt x="13829" y="72892"/>
                  </a:lnTo>
                  <a:lnTo>
                    <a:pt x="3161" y="94946"/>
                  </a:lnTo>
                  <a:lnTo>
                    <a:pt x="0" y="116179"/>
                  </a:lnTo>
                  <a:lnTo>
                    <a:pt x="2789" y="127923"/>
                  </a:lnTo>
                  <a:lnTo>
                    <a:pt x="5384" y="132907"/>
                  </a:lnTo>
                  <a:lnTo>
                    <a:pt x="11083" y="136230"/>
                  </a:lnTo>
                  <a:lnTo>
                    <a:pt x="27999" y="139921"/>
                  </a:lnTo>
                  <a:lnTo>
                    <a:pt x="41691" y="138034"/>
                  </a:lnTo>
                  <a:lnTo>
                    <a:pt x="73901" y="119723"/>
                  </a:lnTo>
                  <a:lnTo>
                    <a:pt x="94309" y="98238"/>
                  </a:lnTo>
                  <a:lnTo>
                    <a:pt x="108734" y="75115"/>
                  </a:lnTo>
                  <a:lnTo>
                    <a:pt x="110205" y="55874"/>
                  </a:lnTo>
                  <a:lnTo>
                    <a:pt x="106449" y="36739"/>
                  </a:lnTo>
                  <a:lnTo>
                    <a:pt x="100370" y="23825"/>
                  </a:lnTo>
                  <a:lnTo>
                    <a:pt x="93258" y="17203"/>
                  </a:lnTo>
                  <a:lnTo>
                    <a:pt x="85688" y="14260"/>
                  </a:lnTo>
                  <a:lnTo>
                    <a:pt x="70107" y="119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325"/>
            <p:cNvSpPr/>
            <p:nvPr/>
          </p:nvSpPr>
          <p:spPr>
            <a:xfrm>
              <a:off x="452438" y="3418749"/>
              <a:ext cx="160282" cy="165033"/>
            </a:xfrm>
            <a:custGeom>
              <a:avLst/>
              <a:gdLst/>
              <a:ahLst/>
              <a:cxnLst/>
              <a:rect l="0" t="0" r="0" b="0"/>
              <a:pathLst>
                <a:path w="160282" h="165033">
                  <a:moveTo>
                    <a:pt x="0" y="10251"/>
                  </a:moveTo>
                  <a:lnTo>
                    <a:pt x="0" y="3930"/>
                  </a:lnTo>
                  <a:lnTo>
                    <a:pt x="2645" y="2069"/>
                  </a:lnTo>
                  <a:lnTo>
                    <a:pt x="12641" y="0"/>
                  </a:lnTo>
                  <a:lnTo>
                    <a:pt x="48799" y="8177"/>
                  </a:lnTo>
                  <a:lnTo>
                    <a:pt x="97233" y="32696"/>
                  </a:lnTo>
                  <a:lnTo>
                    <a:pt x="139298" y="61035"/>
                  </a:lnTo>
                  <a:lnTo>
                    <a:pt x="147899" y="71627"/>
                  </a:lnTo>
                  <a:lnTo>
                    <a:pt x="159062" y="97669"/>
                  </a:lnTo>
                  <a:lnTo>
                    <a:pt x="160281" y="105572"/>
                  </a:lnTo>
                  <a:lnTo>
                    <a:pt x="158107" y="117879"/>
                  </a:lnTo>
                  <a:lnTo>
                    <a:pt x="149446" y="132246"/>
                  </a:lnTo>
                  <a:lnTo>
                    <a:pt x="132180" y="151202"/>
                  </a:lnTo>
                  <a:lnTo>
                    <a:pt x="114309" y="158885"/>
                  </a:lnTo>
                  <a:lnTo>
                    <a:pt x="11906" y="1650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326"/>
            <p:cNvSpPr/>
            <p:nvPr/>
          </p:nvSpPr>
          <p:spPr>
            <a:xfrm>
              <a:off x="464344" y="3405188"/>
              <a:ext cx="59532" cy="214313"/>
            </a:xfrm>
            <a:custGeom>
              <a:avLst/>
              <a:gdLst/>
              <a:ahLst/>
              <a:cxnLst/>
              <a:rect l="0" t="0" r="0" b="0"/>
              <a:pathLst>
                <a:path w="59532" h="214313">
                  <a:moveTo>
                    <a:pt x="0" y="0"/>
                  </a:moveTo>
                  <a:lnTo>
                    <a:pt x="9423" y="22375"/>
                  </a:lnTo>
                  <a:lnTo>
                    <a:pt x="24640" y="76929"/>
                  </a:lnTo>
                  <a:lnTo>
                    <a:pt x="38274" y="135370"/>
                  </a:lnTo>
                  <a:lnTo>
                    <a:pt x="59531" y="2143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" name="SMARTInkShape-Group40"/>
          <p:cNvGrpSpPr/>
          <p:nvPr/>
        </p:nvGrpSpPr>
        <p:grpSpPr>
          <a:xfrm>
            <a:off x="3549200" y="6007399"/>
            <a:ext cx="617989" cy="612477"/>
            <a:chOff x="3549200" y="6007399"/>
            <a:chExt cx="617989" cy="612477"/>
          </a:xfrm>
        </p:grpSpPr>
        <p:sp>
          <p:nvSpPr>
            <p:cNvPr id="116" name="SMARTInkShape-327"/>
            <p:cNvSpPr/>
            <p:nvPr/>
          </p:nvSpPr>
          <p:spPr>
            <a:xfrm>
              <a:off x="3881438" y="6405563"/>
              <a:ext cx="285751" cy="214313"/>
            </a:xfrm>
            <a:custGeom>
              <a:avLst/>
              <a:gdLst/>
              <a:ahLst/>
              <a:cxnLst/>
              <a:rect l="0" t="0" r="0" b="0"/>
              <a:pathLst>
                <a:path w="285751" h="214313">
                  <a:moveTo>
                    <a:pt x="0" y="0"/>
                  </a:moveTo>
                  <a:lnTo>
                    <a:pt x="0" y="16571"/>
                  </a:lnTo>
                  <a:lnTo>
                    <a:pt x="12641" y="40628"/>
                  </a:lnTo>
                  <a:lnTo>
                    <a:pt x="65164" y="81667"/>
                  </a:lnTo>
                  <a:lnTo>
                    <a:pt x="112188" y="112312"/>
                  </a:lnTo>
                  <a:lnTo>
                    <a:pt x="165329" y="143158"/>
                  </a:lnTo>
                  <a:lnTo>
                    <a:pt x="213088" y="169729"/>
                  </a:lnTo>
                  <a:lnTo>
                    <a:pt x="244333" y="195947"/>
                  </a:lnTo>
                  <a:lnTo>
                    <a:pt x="285750" y="2143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328"/>
            <p:cNvSpPr/>
            <p:nvPr/>
          </p:nvSpPr>
          <p:spPr>
            <a:xfrm>
              <a:off x="3549200" y="6007399"/>
              <a:ext cx="509931" cy="535418"/>
            </a:xfrm>
            <a:custGeom>
              <a:avLst/>
              <a:gdLst/>
              <a:ahLst/>
              <a:cxnLst/>
              <a:rect l="0" t="0" r="0" b="0"/>
              <a:pathLst>
                <a:path w="509931" h="535418">
                  <a:moveTo>
                    <a:pt x="439394" y="100507"/>
                  </a:moveTo>
                  <a:lnTo>
                    <a:pt x="439394" y="90256"/>
                  </a:lnTo>
                  <a:lnTo>
                    <a:pt x="415272" y="43949"/>
                  </a:lnTo>
                  <a:lnTo>
                    <a:pt x="399645" y="25689"/>
                  </a:lnTo>
                  <a:lnTo>
                    <a:pt x="341000" y="5335"/>
                  </a:lnTo>
                  <a:lnTo>
                    <a:pt x="313643" y="0"/>
                  </a:lnTo>
                  <a:lnTo>
                    <a:pt x="263937" y="7355"/>
                  </a:lnTo>
                  <a:lnTo>
                    <a:pt x="217632" y="21313"/>
                  </a:lnTo>
                  <a:lnTo>
                    <a:pt x="162413" y="49215"/>
                  </a:lnTo>
                  <a:lnTo>
                    <a:pt x="103343" y="92945"/>
                  </a:lnTo>
                  <a:lnTo>
                    <a:pt x="54539" y="148410"/>
                  </a:lnTo>
                  <a:lnTo>
                    <a:pt x="26225" y="186650"/>
                  </a:lnTo>
                  <a:lnTo>
                    <a:pt x="4622" y="235569"/>
                  </a:lnTo>
                  <a:lnTo>
                    <a:pt x="0" y="286965"/>
                  </a:lnTo>
                  <a:lnTo>
                    <a:pt x="2727" y="333906"/>
                  </a:lnTo>
                  <a:lnTo>
                    <a:pt x="15501" y="379003"/>
                  </a:lnTo>
                  <a:lnTo>
                    <a:pt x="47633" y="430967"/>
                  </a:lnTo>
                  <a:lnTo>
                    <a:pt x="78464" y="465056"/>
                  </a:lnTo>
                  <a:lnTo>
                    <a:pt x="130906" y="495820"/>
                  </a:lnTo>
                  <a:lnTo>
                    <a:pt x="177669" y="519318"/>
                  </a:lnTo>
                  <a:lnTo>
                    <a:pt x="237016" y="531368"/>
                  </a:lnTo>
                  <a:lnTo>
                    <a:pt x="260812" y="535417"/>
                  </a:lnTo>
                  <a:lnTo>
                    <a:pt x="320333" y="530221"/>
                  </a:lnTo>
                  <a:lnTo>
                    <a:pt x="376335" y="516325"/>
                  </a:lnTo>
                  <a:lnTo>
                    <a:pt x="427268" y="495940"/>
                  </a:lnTo>
                  <a:lnTo>
                    <a:pt x="452705" y="475935"/>
                  </a:lnTo>
                  <a:lnTo>
                    <a:pt x="484541" y="431319"/>
                  </a:lnTo>
                  <a:lnTo>
                    <a:pt x="503983" y="372471"/>
                  </a:lnTo>
                  <a:lnTo>
                    <a:pt x="508802" y="319113"/>
                  </a:lnTo>
                  <a:lnTo>
                    <a:pt x="509930" y="279245"/>
                  </a:lnTo>
                  <a:lnTo>
                    <a:pt x="507037" y="226668"/>
                  </a:lnTo>
                  <a:lnTo>
                    <a:pt x="490488" y="170479"/>
                  </a:lnTo>
                  <a:lnTo>
                    <a:pt x="477610" y="144905"/>
                  </a:lnTo>
                  <a:lnTo>
                    <a:pt x="440484" y="96604"/>
                  </a:lnTo>
                  <a:lnTo>
                    <a:pt x="399432" y="71857"/>
                  </a:lnTo>
                  <a:lnTo>
                    <a:pt x="358446" y="59864"/>
                  </a:lnTo>
                  <a:lnTo>
                    <a:pt x="308400" y="61271"/>
                  </a:lnTo>
                  <a:lnTo>
                    <a:pt x="248894" y="7669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" name="SMARTInkShape-Group41"/>
          <p:cNvGrpSpPr/>
          <p:nvPr/>
        </p:nvGrpSpPr>
        <p:grpSpPr>
          <a:xfrm>
            <a:off x="4202906" y="6488906"/>
            <a:ext cx="1012033" cy="282299"/>
            <a:chOff x="4202906" y="6488906"/>
            <a:chExt cx="1012033" cy="282299"/>
          </a:xfrm>
        </p:grpSpPr>
        <p:sp>
          <p:nvSpPr>
            <p:cNvPr id="119" name="SMARTInkShape-329"/>
            <p:cNvSpPr/>
            <p:nvPr/>
          </p:nvSpPr>
          <p:spPr>
            <a:xfrm>
              <a:off x="5013228" y="6488906"/>
              <a:ext cx="201711" cy="261939"/>
            </a:xfrm>
            <a:custGeom>
              <a:avLst/>
              <a:gdLst/>
              <a:ahLst/>
              <a:cxnLst/>
              <a:rect l="0" t="0" r="0" b="0"/>
              <a:pathLst>
                <a:path w="201711" h="261939">
                  <a:moveTo>
                    <a:pt x="70741" y="0"/>
                  </a:moveTo>
                  <a:lnTo>
                    <a:pt x="70741" y="6321"/>
                  </a:lnTo>
                  <a:lnTo>
                    <a:pt x="64420" y="22893"/>
                  </a:lnTo>
                  <a:lnTo>
                    <a:pt x="46618" y="46981"/>
                  </a:lnTo>
                  <a:lnTo>
                    <a:pt x="4591" y="91275"/>
                  </a:lnTo>
                  <a:lnTo>
                    <a:pt x="1653" y="99216"/>
                  </a:lnTo>
                  <a:lnTo>
                    <a:pt x="0" y="117445"/>
                  </a:lnTo>
                  <a:lnTo>
                    <a:pt x="2414" y="123276"/>
                  </a:lnTo>
                  <a:lnTo>
                    <a:pt x="33101" y="151808"/>
                  </a:lnTo>
                  <a:lnTo>
                    <a:pt x="83962" y="187186"/>
                  </a:lnTo>
                  <a:lnTo>
                    <a:pt x="141559" y="227893"/>
                  </a:lnTo>
                  <a:lnTo>
                    <a:pt x="201710" y="2619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330"/>
            <p:cNvSpPr/>
            <p:nvPr/>
          </p:nvSpPr>
          <p:spPr>
            <a:xfrm>
              <a:off x="5026087" y="6500813"/>
              <a:ext cx="10258" cy="250032"/>
            </a:xfrm>
            <a:custGeom>
              <a:avLst/>
              <a:gdLst/>
              <a:ahLst/>
              <a:cxnLst/>
              <a:rect l="0" t="0" r="0" b="0"/>
              <a:pathLst>
                <a:path w="10258" h="250032">
                  <a:moveTo>
                    <a:pt x="10257" y="0"/>
                  </a:moveTo>
                  <a:lnTo>
                    <a:pt x="10257" y="57200"/>
                  </a:lnTo>
                  <a:lnTo>
                    <a:pt x="6729" y="116387"/>
                  </a:lnTo>
                  <a:lnTo>
                    <a:pt x="833" y="165895"/>
                  </a:lnTo>
                  <a:lnTo>
                    <a:pt x="0" y="218764"/>
                  </a:lnTo>
                  <a:lnTo>
                    <a:pt x="10257" y="250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331"/>
            <p:cNvSpPr/>
            <p:nvPr/>
          </p:nvSpPr>
          <p:spPr>
            <a:xfrm>
              <a:off x="4798219" y="6501643"/>
              <a:ext cx="214313" cy="249202"/>
            </a:xfrm>
            <a:custGeom>
              <a:avLst/>
              <a:gdLst/>
              <a:ahLst/>
              <a:cxnLst/>
              <a:rect l="0" t="0" r="0" b="0"/>
              <a:pathLst>
                <a:path w="214313" h="249202">
                  <a:moveTo>
                    <a:pt x="0" y="46795"/>
                  </a:moveTo>
                  <a:lnTo>
                    <a:pt x="6321" y="53115"/>
                  </a:lnTo>
                  <a:lnTo>
                    <a:pt x="9424" y="59746"/>
                  </a:lnTo>
                  <a:lnTo>
                    <a:pt x="11688" y="108508"/>
                  </a:lnTo>
                  <a:lnTo>
                    <a:pt x="11887" y="159107"/>
                  </a:lnTo>
                  <a:lnTo>
                    <a:pt x="11903" y="189953"/>
                  </a:lnTo>
                  <a:lnTo>
                    <a:pt x="15432" y="199938"/>
                  </a:lnTo>
                  <a:lnTo>
                    <a:pt x="18226" y="204453"/>
                  </a:lnTo>
                  <a:lnTo>
                    <a:pt x="20088" y="206140"/>
                  </a:lnTo>
                  <a:lnTo>
                    <a:pt x="21329" y="205941"/>
                  </a:lnTo>
                  <a:lnTo>
                    <a:pt x="22157" y="204486"/>
                  </a:lnTo>
                  <a:lnTo>
                    <a:pt x="21386" y="203516"/>
                  </a:lnTo>
                  <a:lnTo>
                    <a:pt x="17001" y="202438"/>
                  </a:lnTo>
                  <a:lnTo>
                    <a:pt x="14170" y="191375"/>
                  </a:lnTo>
                  <a:lnTo>
                    <a:pt x="8577" y="138666"/>
                  </a:lnTo>
                  <a:lnTo>
                    <a:pt x="1694" y="87432"/>
                  </a:lnTo>
                  <a:lnTo>
                    <a:pt x="1657" y="38505"/>
                  </a:lnTo>
                  <a:lnTo>
                    <a:pt x="10295" y="8628"/>
                  </a:lnTo>
                  <a:lnTo>
                    <a:pt x="13478" y="5475"/>
                  </a:lnTo>
                  <a:lnTo>
                    <a:pt x="24070" y="1972"/>
                  </a:lnTo>
                  <a:lnTo>
                    <a:pt x="38587" y="0"/>
                  </a:lnTo>
                  <a:lnTo>
                    <a:pt x="50664" y="6594"/>
                  </a:lnTo>
                  <a:lnTo>
                    <a:pt x="63528" y="18344"/>
                  </a:lnTo>
                  <a:lnTo>
                    <a:pt x="97795" y="69819"/>
                  </a:lnTo>
                  <a:lnTo>
                    <a:pt x="102995" y="82604"/>
                  </a:lnTo>
                  <a:lnTo>
                    <a:pt x="101779" y="96223"/>
                  </a:lnTo>
                  <a:lnTo>
                    <a:pt x="96829" y="109774"/>
                  </a:lnTo>
                  <a:lnTo>
                    <a:pt x="90219" y="120206"/>
                  </a:lnTo>
                  <a:lnTo>
                    <a:pt x="72739" y="133516"/>
                  </a:lnTo>
                  <a:lnTo>
                    <a:pt x="50804" y="139518"/>
                  </a:lnTo>
                  <a:lnTo>
                    <a:pt x="13279" y="141979"/>
                  </a:lnTo>
                  <a:lnTo>
                    <a:pt x="12516" y="145544"/>
                  </a:lnTo>
                  <a:lnTo>
                    <a:pt x="12313" y="148346"/>
                  </a:lnTo>
                  <a:lnTo>
                    <a:pt x="15614" y="154987"/>
                  </a:lnTo>
                  <a:lnTo>
                    <a:pt x="34834" y="176351"/>
                  </a:lnTo>
                  <a:lnTo>
                    <a:pt x="83119" y="197867"/>
                  </a:lnTo>
                  <a:lnTo>
                    <a:pt x="140281" y="227562"/>
                  </a:lnTo>
                  <a:lnTo>
                    <a:pt x="184671" y="245437"/>
                  </a:lnTo>
                  <a:lnTo>
                    <a:pt x="214312" y="24920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332"/>
            <p:cNvSpPr/>
            <p:nvPr/>
          </p:nvSpPr>
          <p:spPr>
            <a:xfrm>
              <a:off x="4587080" y="6542594"/>
              <a:ext cx="127030" cy="207305"/>
            </a:xfrm>
            <a:custGeom>
              <a:avLst/>
              <a:gdLst/>
              <a:ahLst/>
              <a:cxnLst/>
              <a:rect l="0" t="0" r="0" b="0"/>
              <a:pathLst>
                <a:path w="127030" h="207305">
                  <a:moveTo>
                    <a:pt x="115889" y="29656"/>
                  </a:moveTo>
                  <a:lnTo>
                    <a:pt x="109568" y="35977"/>
                  </a:lnTo>
                  <a:lnTo>
                    <a:pt x="102938" y="39080"/>
                  </a:lnTo>
                  <a:lnTo>
                    <a:pt x="99317" y="39907"/>
                  </a:lnTo>
                  <a:lnTo>
                    <a:pt x="43701" y="82082"/>
                  </a:lnTo>
                  <a:lnTo>
                    <a:pt x="12896" y="113164"/>
                  </a:lnTo>
                  <a:lnTo>
                    <a:pt x="7540" y="121047"/>
                  </a:lnTo>
                  <a:lnTo>
                    <a:pt x="0" y="151103"/>
                  </a:lnTo>
                  <a:lnTo>
                    <a:pt x="1765" y="170063"/>
                  </a:lnTo>
                  <a:lnTo>
                    <a:pt x="4087" y="178823"/>
                  </a:lnTo>
                  <a:lnTo>
                    <a:pt x="13724" y="192085"/>
                  </a:lnTo>
                  <a:lnTo>
                    <a:pt x="25503" y="201066"/>
                  </a:lnTo>
                  <a:lnTo>
                    <a:pt x="35148" y="205056"/>
                  </a:lnTo>
                  <a:lnTo>
                    <a:pt x="60656" y="207304"/>
                  </a:lnTo>
                  <a:lnTo>
                    <a:pt x="78553" y="200773"/>
                  </a:lnTo>
                  <a:lnTo>
                    <a:pt x="94003" y="189052"/>
                  </a:lnTo>
                  <a:lnTo>
                    <a:pt x="110139" y="166255"/>
                  </a:lnTo>
                  <a:lnTo>
                    <a:pt x="121976" y="133629"/>
                  </a:lnTo>
                  <a:lnTo>
                    <a:pt x="127029" y="79427"/>
                  </a:lnTo>
                  <a:lnTo>
                    <a:pt x="114927" y="50576"/>
                  </a:lnTo>
                  <a:lnTo>
                    <a:pt x="94584" y="23213"/>
                  </a:lnTo>
                  <a:lnTo>
                    <a:pt x="83048" y="13563"/>
                  </a:lnTo>
                  <a:lnTo>
                    <a:pt x="64864" y="1048"/>
                  </a:lnTo>
                  <a:lnTo>
                    <a:pt x="60705" y="0"/>
                  </a:lnTo>
                  <a:lnTo>
                    <a:pt x="56610" y="625"/>
                  </a:lnTo>
                  <a:lnTo>
                    <a:pt x="52557" y="2365"/>
                  </a:lnTo>
                  <a:lnTo>
                    <a:pt x="49855" y="4847"/>
                  </a:lnTo>
                  <a:lnTo>
                    <a:pt x="44451" y="296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333"/>
            <p:cNvSpPr/>
            <p:nvPr/>
          </p:nvSpPr>
          <p:spPr>
            <a:xfrm>
              <a:off x="4202906" y="6488906"/>
              <a:ext cx="295249" cy="282299"/>
            </a:xfrm>
            <a:custGeom>
              <a:avLst/>
              <a:gdLst/>
              <a:ahLst/>
              <a:cxnLst/>
              <a:rect l="0" t="0" r="0" b="0"/>
              <a:pathLst>
                <a:path w="295249" h="282299">
                  <a:moveTo>
                    <a:pt x="0" y="0"/>
                  </a:moveTo>
                  <a:lnTo>
                    <a:pt x="6321" y="6321"/>
                  </a:lnTo>
                  <a:lnTo>
                    <a:pt x="9424" y="12952"/>
                  </a:lnTo>
                  <a:lnTo>
                    <a:pt x="18744" y="65241"/>
                  </a:lnTo>
                  <a:lnTo>
                    <a:pt x="44312" y="123293"/>
                  </a:lnTo>
                  <a:lnTo>
                    <a:pt x="72351" y="180214"/>
                  </a:lnTo>
                  <a:lnTo>
                    <a:pt x="88465" y="219643"/>
                  </a:lnTo>
                  <a:lnTo>
                    <a:pt x="94881" y="239172"/>
                  </a:lnTo>
                  <a:lnTo>
                    <a:pt x="112045" y="262395"/>
                  </a:lnTo>
                  <a:lnTo>
                    <a:pt x="128216" y="272336"/>
                  </a:lnTo>
                  <a:lnTo>
                    <a:pt x="129133" y="271516"/>
                  </a:lnTo>
                  <a:lnTo>
                    <a:pt x="130153" y="267076"/>
                  </a:lnTo>
                  <a:lnTo>
                    <a:pt x="130861" y="220232"/>
                  </a:lnTo>
                  <a:lnTo>
                    <a:pt x="130955" y="163744"/>
                  </a:lnTo>
                  <a:lnTo>
                    <a:pt x="132288" y="131419"/>
                  </a:lnTo>
                  <a:lnTo>
                    <a:pt x="142730" y="95715"/>
                  </a:lnTo>
                  <a:lnTo>
                    <a:pt x="163175" y="145399"/>
                  </a:lnTo>
                  <a:lnTo>
                    <a:pt x="188943" y="202739"/>
                  </a:lnTo>
                  <a:lnTo>
                    <a:pt x="231432" y="261518"/>
                  </a:lnTo>
                  <a:lnTo>
                    <a:pt x="253046" y="277983"/>
                  </a:lnTo>
                  <a:lnTo>
                    <a:pt x="263719" y="282298"/>
                  </a:lnTo>
                  <a:lnTo>
                    <a:pt x="268417" y="280803"/>
                  </a:lnTo>
                  <a:lnTo>
                    <a:pt x="277164" y="272086"/>
                  </a:lnTo>
                  <a:lnTo>
                    <a:pt x="289527" y="252303"/>
                  </a:lnTo>
                  <a:lnTo>
                    <a:pt x="295248" y="217044"/>
                  </a:lnTo>
                  <a:lnTo>
                    <a:pt x="288998" y="165904"/>
                  </a:lnTo>
                  <a:lnTo>
                    <a:pt x="282864" y="109745"/>
                  </a:lnTo>
                  <a:lnTo>
                    <a:pt x="269305" y="66364"/>
                  </a:lnTo>
                  <a:lnTo>
                    <a:pt x="250032" y="238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SMARTInkShape-Group42"/>
          <p:cNvGrpSpPr/>
          <p:nvPr/>
        </p:nvGrpSpPr>
        <p:grpSpPr>
          <a:xfrm>
            <a:off x="5277209" y="2168978"/>
            <a:ext cx="2313604" cy="652804"/>
            <a:chOff x="5277209" y="2168978"/>
            <a:chExt cx="2313604" cy="652804"/>
          </a:xfrm>
        </p:grpSpPr>
        <p:sp>
          <p:nvSpPr>
            <p:cNvPr id="125" name="SMARTInkShape-334"/>
            <p:cNvSpPr/>
            <p:nvPr/>
          </p:nvSpPr>
          <p:spPr>
            <a:xfrm>
              <a:off x="7381875" y="2367596"/>
              <a:ext cx="208938" cy="454186"/>
            </a:xfrm>
            <a:custGeom>
              <a:avLst/>
              <a:gdLst/>
              <a:ahLst/>
              <a:cxnLst/>
              <a:rect l="0" t="0" r="0" b="0"/>
              <a:pathLst>
                <a:path w="208938" h="454186">
                  <a:moveTo>
                    <a:pt x="0" y="108904"/>
                  </a:moveTo>
                  <a:lnTo>
                    <a:pt x="3528" y="154814"/>
                  </a:lnTo>
                  <a:lnTo>
                    <a:pt x="16572" y="213370"/>
                  </a:lnTo>
                  <a:lnTo>
                    <a:pt x="21667" y="232020"/>
                  </a:lnTo>
                  <a:lnTo>
                    <a:pt x="29915" y="239910"/>
                  </a:lnTo>
                  <a:lnTo>
                    <a:pt x="41077" y="246504"/>
                  </a:lnTo>
                  <a:lnTo>
                    <a:pt x="50447" y="249435"/>
                  </a:lnTo>
                  <a:lnTo>
                    <a:pt x="66077" y="240154"/>
                  </a:lnTo>
                  <a:lnTo>
                    <a:pt x="84930" y="221477"/>
                  </a:lnTo>
                  <a:lnTo>
                    <a:pt x="115064" y="169897"/>
                  </a:lnTo>
                  <a:lnTo>
                    <a:pt x="134148" y="121099"/>
                  </a:lnTo>
                  <a:lnTo>
                    <a:pt x="150657" y="73242"/>
                  </a:lnTo>
                  <a:lnTo>
                    <a:pt x="166429" y="19440"/>
                  </a:lnTo>
                  <a:lnTo>
                    <a:pt x="174402" y="1110"/>
                  </a:lnTo>
                  <a:lnTo>
                    <a:pt x="175799" y="0"/>
                  </a:lnTo>
                  <a:lnTo>
                    <a:pt x="176730" y="582"/>
                  </a:lnTo>
                  <a:lnTo>
                    <a:pt x="184750" y="60072"/>
                  </a:lnTo>
                  <a:lnTo>
                    <a:pt x="188796" y="111339"/>
                  </a:lnTo>
                  <a:lnTo>
                    <a:pt x="189995" y="160043"/>
                  </a:lnTo>
                  <a:lnTo>
                    <a:pt x="190350" y="207988"/>
                  </a:lnTo>
                  <a:lnTo>
                    <a:pt x="196776" y="255708"/>
                  </a:lnTo>
                  <a:lnTo>
                    <a:pt x="202617" y="309734"/>
                  </a:lnTo>
                  <a:lnTo>
                    <a:pt x="208937" y="347885"/>
                  </a:lnTo>
                  <a:lnTo>
                    <a:pt x="200561" y="400458"/>
                  </a:lnTo>
                  <a:lnTo>
                    <a:pt x="189953" y="425037"/>
                  </a:lnTo>
                  <a:lnTo>
                    <a:pt x="180997" y="435939"/>
                  </a:lnTo>
                  <a:lnTo>
                    <a:pt x="168197" y="445194"/>
                  </a:lnTo>
                  <a:lnTo>
                    <a:pt x="107156" y="45418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335"/>
            <p:cNvSpPr/>
            <p:nvPr/>
          </p:nvSpPr>
          <p:spPr>
            <a:xfrm>
              <a:off x="7084219" y="2422383"/>
              <a:ext cx="226220" cy="185087"/>
            </a:xfrm>
            <a:custGeom>
              <a:avLst/>
              <a:gdLst/>
              <a:ahLst/>
              <a:cxnLst/>
              <a:rect l="0" t="0" r="0" b="0"/>
              <a:pathLst>
                <a:path w="226220" h="185087">
                  <a:moveTo>
                    <a:pt x="0" y="42211"/>
                  </a:moveTo>
                  <a:lnTo>
                    <a:pt x="6320" y="100576"/>
                  </a:lnTo>
                  <a:lnTo>
                    <a:pt x="11170" y="154064"/>
                  </a:lnTo>
                  <a:lnTo>
                    <a:pt x="11863" y="182312"/>
                  </a:lnTo>
                  <a:lnTo>
                    <a:pt x="15433" y="127897"/>
                  </a:lnTo>
                  <a:lnTo>
                    <a:pt x="22157" y="75158"/>
                  </a:lnTo>
                  <a:lnTo>
                    <a:pt x="29642" y="41390"/>
                  </a:lnTo>
                  <a:lnTo>
                    <a:pt x="34313" y="33726"/>
                  </a:lnTo>
                  <a:lnTo>
                    <a:pt x="40073" y="28617"/>
                  </a:lnTo>
                  <a:lnTo>
                    <a:pt x="55688" y="20417"/>
                  </a:lnTo>
                  <a:lnTo>
                    <a:pt x="61351" y="29878"/>
                  </a:lnTo>
                  <a:lnTo>
                    <a:pt x="87797" y="79441"/>
                  </a:lnTo>
                  <a:lnTo>
                    <a:pt x="102940" y="122325"/>
                  </a:lnTo>
                  <a:lnTo>
                    <a:pt x="106605" y="138672"/>
                  </a:lnTo>
                  <a:lnTo>
                    <a:pt x="118499" y="160314"/>
                  </a:lnTo>
                  <a:lnTo>
                    <a:pt x="128535" y="102912"/>
                  </a:lnTo>
                  <a:lnTo>
                    <a:pt x="143178" y="54348"/>
                  </a:lnTo>
                  <a:lnTo>
                    <a:pt x="152270" y="31730"/>
                  </a:lnTo>
                  <a:lnTo>
                    <a:pt x="174605" y="0"/>
                  </a:lnTo>
                  <a:lnTo>
                    <a:pt x="177257" y="841"/>
                  </a:lnTo>
                  <a:lnTo>
                    <a:pt x="183732" y="8831"/>
                  </a:lnTo>
                  <a:lnTo>
                    <a:pt x="197345" y="43702"/>
                  </a:lnTo>
                  <a:lnTo>
                    <a:pt x="201739" y="98182"/>
                  </a:lnTo>
                  <a:lnTo>
                    <a:pt x="210457" y="154200"/>
                  </a:lnTo>
                  <a:lnTo>
                    <a:pt x="226219" y="185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336"/>
            <p:cNvSpPr/>
            <p:nvPr/>
          </p:nvSpPr>
          <p:spPr>
            <a:xfrm>
              <a:off x="6869906" y="2430364"/>
              <a:ext cx="142876" cy="189012"/>
            </a:xfrm>
            <a:custGeom>
              <a:avLst/>
              <a:gdLst/>
              <a:ahLst/>
              <a:cxnLst/>
              <a:rect l="0" t="0" r="0" b="0"/>
              <a:pathLst>
                <a:path w="142876" h="189012">
                  <a:moveTo>
                    <a:pt x="0" y="105667"/>
                  </a:moveTo>
                  <a:lnTo>
                    <a:pt x="38239" y="105667"/>
                  </a:lnTo>
                  <a:lnTo>
                    <a:pt x="57486" y="99347"/>
                  </a:lnTo>
                  <a:lnTo>
                    <a:pt x="93229" y="77177"/>
                  </a:lnTo>
                  <a:lnTo>
                    <a:pt x="100967" y="67428"/>
                  </a:lnTo>
                  <a:lnTo>
                    <a:pt x="111643" y="41861"/>
                  </a:lnTo>
                  <a:lnTo>
                    <a:pt x="112237" y="23952"/>
                  </a:lnTo>
                  <a:lnTo>
                    <a:pt x="108160" y="3536"/>
                  </a:lnTo>
                  <a:lnTo>
                    <a:pt x="105180" y="1861"/>
                  </a:lnTo>
                  <a:lnTo>
                    <a:pt x="94812" y="0"/>
                  </a:lnTo>
                  <a:lnTo>
                    <a:pt x="81385" y="6228"/>
                  </a:lnTo>
                  <a:lnTo>
                    <a:pt x="74101" y="11593"/>
                  </a:lnTo>
                  <a:lnTo>
                    <a:pt x="62479" y="31666"/>
                  </a:lnTo>
                  <a:lnTo>
                    <a:pt x="50559" y="75028"/>
                  </a:lnTo>
                  <a:lnTo>
                    <a:pt x="57710" y="125436"/>
                  </a:lnTo>
                  <a:lnTo>
                    <a:pt x="64454" y="145762"/>
                  </a:lnTo>
                  <a:lnTo>
                    <a:pt x="78918" y="163616"/>
                  </a:lnTo>
                  <a:lnTo>
                    <a:pt x="97252" y="177724"/>
                  </a:lnTo>
                  <a:lnTo>
                    <a:pt x="142875" y="18901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337"/>
            <p:cNvSpPr/>
            <p:nvPr/>
          </p:nvSpPr>
          <p:spPr>
            <a:xfrm>
              <a:off x="6643688" y="2410878"/>
              <a:ext cx="202407" cy="232311"/>
            </a:xfrm>
            <a:custGeom>
              <a:avLst/>
              <a:gdLst/>
              <a:ahLst/>
              <a:cxnLst/>
              <a:rect l="0" t="0" r="0" b="0"/>
              <a:pathLst>
                <a:path w="202407" h="232311">
                  <a:moveTo>
                    <a:pt x="0" y="29903"/>
                  </a:moveTo>
                  <a:lnTo>
                    <a:pt x="9424" y="52279"/>
                  </a:lnTo>
                  <a:lnTo>
                    <a:pt x="19762" y="101886"/>
                  </a:lnTo>
                  <a:lnTo>
                    <a:pt x="23279" y="158380"/>
                  </a:lnTo>
                  <a:lnTo>
                    <a:pt x="27102" y="169907"/>
                  </a:lnTo>
                  <a:lnTo>
                    <a:pt x="35214" y="183819"/>
                  </a:lnTo>
                  <a:lnTo>
                    <a:pt x="35652" y="138661"/>
                  </a:lnTo>
                  <a:lnTo>
                    <a:pt x="39227" y="96964"/>
                  </a:lnTo>
                  <a:lnTo>
                    <a:pt x="58607" y="46531"/>
                  </a:lnTo>
                  <a:lnTo>
                    <a:pt x="80277" y="13810"/>
                  </a:lnTo>
                  <a:lnTo>
                    <a:pt x="92123" y="2907"/>
                  </a:lnTo>
                  <a:lnTo>
                    <a:pt x="97134" y="0"/>
                  </a:lnTo>
                  <a:lnTo>
                    <a:pt x="103120" y="707"/>
                  </a:lnTo>
                  <a:lnTo>
                    <a:pt x="116827" y="8549"/>
                  </a:lnTo>
                  <a:lnTo>
                    <a:pt x="156550" y="43991"/>
                  </a:lnTo>
                  <a:lnTo>
                    <a:pt x="162182" y="59977"/>
                  </a:lnTo>
                  <a:lnTo>
                    <a:pt x="172408" y="94817"/>
                  </a:lnTo>
                  <a:lnTo>
                    <a:pt x="193247" y="153998"/>
                  </a:lnTo>
                  <a:lnTo>
                    <a:pt x="202406" y="23231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338"/>
            <p:cNvSpPr/>
            <p:nvPr/>
          </p:nvSpPr>
          <p:spPr>
            <a:xfrm>
              <a:off x="6369844" y="2425273"/>
              <a:ext cx="175387" cy="194103"/>
            </a:xfrm>
            <a:custGeom>
              <a:avLst/>
              <a:gdLst/>
              <a:ahLst/>
              <a:cxnLst/>
              <a:rect l="0" t="0" r="0" b="0"/>
              <a:pathLst>
                <a:path w="175387" h="194103">
                  <a:moveTo>
                    <a:pt x="0" y="170290"/>
                  </a:moveTo>
                  <a:lnTo>
                    <a:pt x="12151" y="168967"/>
                  </a:lnTo>
                  <a:lnTo>
                    <a:pt x="71181" y="148658"/>
                  </a:lnTo>
                  <a:lnTo>
                    <a:pt x="120857" y="107648"/>
                  </a:lnTo>
                  <a:lnTo>
                    <a:pt x="162351" y="54345"/>
                  </a:lnTo>
                  <a:lnTo>
                    <a:pt x="171375" y="36738"/>
                  </a:lnTo>
                  <a:lnTo>
                    <a:pt x="175386" y="20093"/>
                  </a:lnTo>
                  <a:lnTo>
                    <a:pt x="173809" y="13273"/>
                  </a:lnTo>
                  <a:lnTo>
                    <a:pt x="165002" y="2168"/>
                  </a:lnTo>
                  <a:lnTo>
                    <a:pt x="158949" y="0"/>
                  </a:lnTo>
                  <a:lnTo>
                    <a:pt x="145168" y="1119"/>
                  </a:lnTo>
                  <a:lnTo>
                    <a:pt x="116214" y="21828"/>
                  </a:lnTo>
                  <a:lnTo>
                    <a:pt x="95141" y="46779"/>
                  </a:lnTo>
                  <a:lnTo>
                    <a:pt x="74198" y="83570"/>
                  </a:lnTo>
                  <a:lnTo>
                    <a:pt x="69578" y="112785"/>
                  </a:lnTo>
                  <a:lnTo>
                    <a:pt x="70197" y="127985"/>
                  </a:lnTo>
                  <a:lnTo>
                    <a:pt x="81470" y="151928"/>
                  </a:lnTo>
                  <a:lnTo>
                    <a:pt x="97063" y="168744"/>
                  </a:lnTo>
                  <a:lnTo>
                    <a:pt x="108403" y="176217"/>
                  </a:lnTo>
                  <a:lnTo>
                    <a:pt x="166687" y="1941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339"/>
            <p:cNvSpPr/>
            <p:nvPr/>
          </p:nvSpPr>
          <p:spPr>
            <a:xfrm>
              <a:off x="5845969" y="2500313"/>
              <a:ext cx="333376" cy="21667"/>
            </a:xfrm>
            <a:custGeom>
              <a:avLst/>
              <a:gdLst/>
              <a:ahLst/>
              <a:cxnLst/>
              <a:rect l="0" t="0" r="0" b="0"/>
              <a:pathLst>
                <a:path w="333376" h="21667">
                  <a:moveTo>
                    <a:pt x="0" y="0"/>
                  </a:moveTo>
                  <a:lnTo>
                    <a:pt x="49715" y="16571"/>
                  </a:lnTo>
                  <a:lnTo>
                    <a:pt x="83963" y="21666"/>
                  </a:lnTo>
                  <a:lnTo>
                    <a:pt x="142956" y="14106"/>
                  </a:lnTo>
                  <a:lnTo>
                    <a:pt x="202416" y="10872"/>
                  </a:lnTo>
                  <a:lnTo>
                    <a:pt x="255618" y="1692"/>
                  </a:lnTo>
                  <a:lnTo>
                    <a:pt x="33337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340"/>
            <p:cNvSpPr/>
            <p:nvPr/>
          </p:nvSpPr>
          <p:spPr>
            <a:xfrm>
              <a:off x="5277209" y="2168978"/>
              <a:ext cx="732379" cy="497685"/>
            </a:xfrm>
            <a:custGeom>
              <a:avLst/>
              <a:gdLst/>
              <a:ahLst/>
              <a:cxnLst/>
              <a:rect l="0" t="0" r="0" b="0"/>
              <a:pathLst>
                <a:path w="732379" h="497685">
                  <a:moveTo>
                    <a:pt x="640197" y="164647"/>
                  </a:moveTo>
                  <a:lnTo>
                    <a:pt x="638875" y="121931"/>
                  </a:lnTo>
                  <a:lnTo>
                    <a:pt x="623625" y="68476"/>
                  </a:lnTo>
                  <a:lnTo>
                    <a:pt x="612547" y="52230"/>
                  </a:lnTo>
                  <a:lnTo>
                    <a:pt x="576192" y="19756"/>
                  </a:lnTo>
                  <a:lnTo>
                    <a:pt x="536944" y="4848"/>
                  </a:lnTo>
                  <a:lnTo>
                    <a:pt x="481575" y="0"/>
                  </a:lnTo>
                  <a:lnTo>
                    <a:pt x="425482" y="4885"/>
                  </a:lnTo>
                  <a:lnTo>
                    <a:pt x="375347" y="14710"/>
                  </a:lnTo>
                  <a:lnTo>
                    <a:pt x="320658" y="32321"/>
                  </a:lnTo>
                  <a:lnTo>
                    <a:pt x="262561" y="54296"/>
                  </a:lnTo>
                  <a:lnTo>
                    <a:pt x="209776" y="77564"/>
                  </a:lnTo>
                  <a:lnTo>
                    <a:pt x="160623" y="107536"/>
                  </a:lnTo>
                  <a:lnTo>
                    <a:pt x="112545" y="135231"/>
                  </a:lnTo>
                  <a:lnTo>
                    <a:pt x="55379" y="189289"/>
                  </a:lnTo>
                  <a:lnTo>
                    <a:pt x="27710" y="224424"/>
                  </a:lnTo>
                  <a:lnTo>
                    <a:pt x="6509" y="278172"/>
                  </a:lnTo>
                  <a:lnTo>
                    <a:pt x="0" y="311467"/>
                  </a:lnTo>
                  <a:lnTo>
                    <a:pt x="5533" y="333088"/>
                  </a:lnTo>
                  <a:lnTo>
                    <a:pt x="31177" y="389774"/>
                  </a:lnTo>
                  <a:lnTo>
                    <a:pt x="81934" y="433856"/>
                  </a:lnTo>
                  <a:lnTo>
                    <a:pt x="129814" y="464817"/>
                  </a:lnTo>
                  <a:lnTo>
                    <a:pt x="188857" y="485044"/>
                  </a:lnTo>
                  <a:lnTo>
                    <a:pt x="235710" y="494177"/>
                  </a:lnTo>
                  <a:lnTo>
                    <a:pt x="286634" y="496883"/>
                  </a:lnTo>
                  <a:lnTo>
                    <a:pt x="340087" y="497684"/>
                  </a:lnTo>
                  <a:lnTo>
                    <a:pt x="392967" y="494394"/>
                  </a:lnTo>
                  <a:lnTo>
                    <a:pt x="443471" y="485041"/>
                  </a:lnTo>
                  <a:lnTo>
                    <a:pt x="490627" y="470363"/>
                  </a:lnTo>
                  <a:lnTo>
                    <a:pt x="539436" y="449257"/>
                  </a:lnTo>
                  <a:lnTo>
                    <a:pt x="591483" y="418422"/>
                  </a:lnTo>
                  <a:lnTo>
                    <a:pt x="639982" y="378670"/>
                  </a:lnTo>
                  <a:lnTo>
                    <a:pt x="693379" y="329467"/>
                  </a:lnTo>
                  <a:lnTo>
                    <a:pt x="722182" y="271557"/>
                  </a:lnTo>
                  <a:lnTo>
                    <a:pt x="729551" y="245236"/>
                  </a:lnTo>
                  <a:lnTo>
                    <a:pt x="732378" y="195875"/>
                  </a:lnTo>
                  <a:lnTo>
                    <a:pt x="728351" y="167943"/>
                  </a:lnTo>
                  <a:lnTo>
                    <a:pt x="718623" y="145827"/>
                  </a:lnTo>
                  <a:lnTo>
                    <a:pt x="690820" y="110071"/>
                  </a:lnTo>
                  <a:lnTo>
                    <a:pt x="648729" y="85564"/>
                  </a:lnTo>
                  <a:lnTo>
                    <a:pt x="607006" y="74187"/>
                  </a:lnTo>
                  <a:lnTo>
                    <a:pt x="556868" y="77137"/>
                  </a:lnTo>
                  <a:lnTo>
                    <a:pt x="485416" y="8130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5" name="SMARTInkShape-Group43"/>
          <p:cNvGrpSpPr/>
          <p:nvPr/>
        </p:nvGrpSpPr>
        <p:grpSpPr>
          <a:xfrm>
            <a:off x="4372395" y="4357688"/>
            <a:ext cx="3950075" cy="809415"/>
            <a:chOff x="4372395" y="4357688"/>
            <a:chExt cx="3950075" cy="809415"/>
          </a:xfrm>
        </p:grpSpPr>
        <p:sp>
          <p:nvSpPr>
            <p:cNvPr id="133" name="SMARTInkShape-341"/>
            <p:cNvSpPr/>
            <p:nvPr/>
          </p:nvSpPr>
          <p:spPr>
            <a:xfrm>
              <a:off x="8012906" y="4560094"/>
              <a:ext cx="309564" cy="95251"/>
            </a:xfrm>
            <a:custGeom>
              <a:avLst/>
              <a:gdLst/>
              <a:ahLst/>
              <a:cxnLst/>
              <a:rect l="0" t="0" r="0" b="0"/>
              <a:pathLst>
                <a:path w="309564" h="95251">
                  <a:moveTo>
                    <a:pt x="0" y="95250"/>
                  </a:moveTo>
                  <a:lnTo>
                    <a:pt x="0" y="88929"/>
                  </a:lnTo>
                  <a:lnTo>
                    <a:pt x="7056" y="82298"/>
                  </a:lnTo>
                  <a:lnTo>
                    <a:pt x="61196" y="50015"/>
                  </a:lnTo>
                  <a:lnTo>
                    <a:pt x="113806" y="32222"/>
                  </a:lnTo>
                  <a:lnTo>
                    <a:pt x="165865" y="19983"/>
                  </a:lnTo>
                  <a:lnTo>
                    <a:pt x="216862" y="7979"/>
                  </a:lnTo>
                  <a:lnTo>
                    <a:pt x="271806" y="2364"/>
                  </a:lnTo>
                  <a:lnTo>
                    <a:pt x="30956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342"/>
            <p:cNvSpPr/>
            <p:nvPr/>
          </p:nvSpPr>
          <p:spPr>
            <a:xfrm>
              <a:off x="8084344" y="4357688"/>
              <a:ext cx="58272" cy="440532"/>
            </a:xfrm>
            <a:custGeom>
              <a:avLst/>
              <a:gdLst/>
              <a:ahLst/>
              <a:cxnLst/>
              <a:rect l="0" t="0" r="0" b="0"/>
              <a:pathLst>
                <a:path w="58272" h="440532">
                  <a:moveTo>
                    <a:pt x="0" y="0"/>
                  </a:moveTo>
                  <a:lnTo>
                    <a:pt x="1323" y="12151"/>
                  </a:lnTo>
                  <a:lnTo>
                    <a:pt x="10251" y="61131"/>
                  </a:lnTo>
                  <a:lnTo>
                    <a:pt x="24057" y="114686"/>
                  </a:lnTo>
                  <a:lnTo>
                    <a:pt x="38584" y="161862"/>
                  </a:lnTo>
                  <a:lnTo>
                    <a:pt x="44947" y="207297"/>
                  </a:lnTo>
                  <a:lnTo>
                    <a:pt x="49962" y="249118"/>
                  </a:lnTo>
                  <a:lnTo>
                    <a:pt x="55279" y="293281"/>
                  </a:lnTo>
                  <a:lnTo>
                    <a:pt x="58271" y="343103"/>
                  </a:lnTo>
                  <a:lnTo>
                    <a:pt x="57835" y="394612"/>
                  </a:lnTo>
                  <a:lnTo>
                    <a:pt x="47625" y="4405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343"/>
            <p:cNvSpPr/>
            <p:nvPr/>
          </p:nvSpPr>
          <p:spPr>
            <a:xfrm>
              <a:off x="7886029" y="4595813"/>
              <a:ext cx="112792" cy="212200"/>
            </a:xfrm>
            <a:custGeom>
              <a:avLst/>
              <a:gdLst/>
              <a:ahLst/>
              <a:cxnLst/>
              <a:rect l="0" t="0" r="0" b="0"/>
              <a:pathLst>
                <a:path w="112792" h="212200">
                  <a:moveTo>
                    <a:pt x="55440" y="35718"/>
                  </a:moveTo>
                  <a:lnTo>
                    <a:pt x="55440" y="42039"/>
                  </a:lnTo>
                  <a:lnTo>
                    <a:pt x="23006" y="90560"/>
                  </a:lnTo>
                  <a:lnTo>
                    <a:pt x="5113" y="128991"/>
                  </a:lnTo>
                  <a:lnTo>
                    <a:pt x="0" y="153902"/>
                  </a:lnTo>
                  <a:lnTo>
                    <a:pt x="3441" y="190239"/>
                  </a:lnTo>
                  <a:lnTo>
                    <a:pt x="9399" y="203613"/>
                  </a:lnTo>
                  <a:lnTo>
                    <a:pt x="12839" y="207179"/>
                  </a:lnTo>
                  <a:lnTo>
                    <a:pt x="23718" y="211142"/>
                  </a:lnTo>
                  <a:lnTo>
                    <a:pt x="30323" y="212199"/>
                  </a:lnTo>
                  <a:lnTo>
                    <a:pt x="58581" y="207365"/>
                  </a:lnTo>
                  <a:lnTo>
                    <a:pt x="73594" y="197554"/>
                  </a:lnTo>
                  <a:lnTo>
                    <a:pt x="93009" y="170100"/>
                  </a:lnTo>
                  <a:lnTo>
                    <a:pt x="105210" y="141746"/>
                  </a:lnTo>
                  <a:lnTo>
                    <a:pt x="112079" y="92563"/>
                  </a:lnTo>
                  <a:lnTo>
                    <a:pt x="112791" y="58147"/>
                  </a:lnTo>
                  <a:lnTo>
                    <a:pt x="105212" y="26048"/>
                  </a:lnTo>
                  <a:lnTo>
                    <a:pt x="9115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344"/>
            <p:cNvSpPr/>
            <p:nvPr/>
          </p:nvSpPr>
          <p:spPr>
            <a:xfrm>
              <a:off x="7643813" y="4579126"/>
              <a:ext cx="160832" cy="193808"/>
            </a:xfrm>
            <a:custGeom>
              <a:avLst/>
              <a:gdLst/>
              <a:ahLst/>
              <a:cxnLst/>
              <a:rect l="0" t="0" r="0" b="0"/>
              <a:pathLst>
                <a:path w="160832" h="193808">
                  <a:moveTo>
                    <a:pt x="0" y="64312"/>
                  </a:moveTo>
                  <a:lnTo>
                    <a:pt x="0" y="121512"/>
                  </a:lnTo>
                  <a:lnTo>
                    <a:pt x="0" y="178504"/>
                  </a:lnTo>
                  <a:lnTo>
                    <a:pt x="0" y="193807"/>
                  </a:lnTo>
                  <a:lnTo>
                    <a:pt x="0" y="165938"/>
                  </a:lnTo>
                  <a:lnTo>
                    <a:pt x="17688" y="114568"/>
                  </a:lnTo>
                  <a:lnTo>
                    <a:pt x="38820" y="68359"/>
                  </a:lnTo>
                  <a:lnTo>
                    <a:pt x="68955" y="26480"/>
                  </a:lnTo>
                  <a:lnTo>
                    <a:pt x="107661" y="1579"/>
                  </a:lnTo>
                  <a:lnTo>
                    <a:pt x="112785" y="0"/>
                  </a:lnTo>
                  <a:lnTo>
                    <a:pt x="117523" y="270"/>
                  </a:lnTo>
                  <a:lnTo>
                    <a:pt x="122004" y="1773"/>
                  </a:lnTo>
                  <a:lnTo>
                    <a:pt x="140954" y="16531"/>
                  </a:lnTo>
                  <a:lnTo>
                    <a:pt x="148635" y="37343"/>
                  </a:lnTo>
                  <a:lnTo>
                    <a:pt x="160831" y="92755"/>
                  </a:lnTo>
                  <a:lnTo>
                    <a:pt x="154781" y="18337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345"/>
            <p:cNvSpPr/>
            <p:nvPr/>
          </p:nvSpPr>
          <p:spPr>
            <a:xfrm>
              <a:off x="7250906" y="4572000"/>
              <a:ext cx="191335" cy="218752"/>
            </a:xfrm>
            <a:custGeom>
              <a:avLst/>
              <a:gdLst/>
              <a:ahLst/>
              <a:cxnLst/>
              <a:rect l="0" t="0" r="0" b="0"/>
              <a:pathLst>
                <a:path w="191335" h="218752">
                  <a:moveTo>
                    <a:pt x="0" y="0"/>
                  </a:moveTo>
                  <a:lnTo>
                    <a:pt x="16572" y="0"/>
                  </a:lnTo>
                  <a:lnTo>
                    <a:pt x="57758" y="19011"/>
                  </a:lnTo>
                  <a:lnTo>
                    <a:pt x="108753" y="55975"/>
                  </a:lnTo>
                  <a:lnTo>
                    <a:pt x="137028" y="79497"/>
                  </a:lnTo>
                  <a:lnTo>
                    <a:pt x="170285" y="128837"/>
                  </a:lnTo>
                  <a:lnTo>
                    <a:pt x="190390" y="164733"/>
                  </a:lnTo>
                  <a:lnTo>
                    <a:pt x="191334" y="183899"/>
                  </a:lnTo>
                  <a:lnTo>
                    <a:pt x="187343" y="197708"/>
                  </a:lnTo>
                  <a:lnTo>
                    <a:pt x="184427" y="203243"/>
                  </a:lnTo>
                  <a:lnTo>
                    <a:pt x="174131" y="212920"/>
                  </a:lnTo>
                  <a:lnTo>
                    <a:pt x="167681" y="217353"/>
                  </a:lnTo>
                  <a:lnTo>
                    <a:pt x="149931" y="218751"/>
                  </a:lnTo>
                  <a:lnTo>
                    <a:pt x="95250" y="2024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346"/>
            <p:cNvSpPr/>
            <p:nvPr/>
          </p:nvSpPr>
          <p:spPr>
            <a:xfrm>
              <a:off x="7310438" y="4595813"/>
              <a:ext cx="11907" cy="166688"/>
            </a:xfrm>
            <a:custGeom>
              <a:avLst/>
              <a:gdLst/>
              <a:ahLst/>
              <a:cxnLst/>
              <a:rect l="0" t="0" r="0" b="0"/>
              <a:pathLst>
                <a:path w="11907" h="166688">
                  <a:moveTo>
                    <a:pt x="0" y="0"/>
                  </a:moveTo>
                  <a:lnTo>
                    <a:pt x="0" y="59449"/>
                  </a:lnTo>
                  <a:lnTo>
                    <a:pt x="0" y="113460"/>
                  </a:lnTo>
                  <a:lnTo>
                    <a:pt x="11906" y="1666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347"/>
            <p:cNvSpPr/>
            <p:nvPr/>
          </p:nvSpPr>
          <p:spPr>
            <a:xfrm>
              <a:off x="7131844" y="4429125"/>
              <a:ext cx="71438" cy="321470"/>
            </a:xfrm>
            <a:custGeom>
              <a:avLst/>
              <a:gdLst/>
              <a:ahLst/>
              <a:cxnLst/>
              <a:rect l="0" t="0" r="0" b="0"/>
              <a:pathLst>
                <a:path w="71438" h="321470">
                  <a:moveTo>
                    <a:pt x="0" y="0"/>
                  </a:moveTo>
                  <a:lnTo>
                    <a:pt x="6320" y="0"/>
                  </a:lnTo>
                  <a:lnTo>
                    <a:pt x="8182" y="1323"/>
                  </a:lnTo>
                  <a:lnTo>
                    <a:pt x="9424" y="3528"/>
                  </a:lnTo>
                  <a:lnTo>
                    <a:pt x="28333" y="57200"/>
                  </a:lnTo>
                  <a:lnTo>
                    <a:pt x="47698" y="115227"/>
                  </a:lnTo>
                  <a:lnTo>
                    <a:pt x="59553" y="155850"/>
                  </a:lnTo>
                  <a:lnTo>
                    <a:pt x="67915" y="204046"/>
                  </a:lnTo>
                  <a:lnTo>
                    <a:pt x="70742" y="256676"/>
                  </a:lnTo>
                  <a:lnTo>
                    <a:pt x="71437" y="3214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348"/>
            <p:cNvSpPr/>
            <p:nvPr/>
          </p:nvSpPr>
          <p:spPr>
            <a:xfrm>
              <a:off x="6953250" y="4607719"/>
              <a:ext cx="166689" cy="151557"/>
            </a:xfrm>
            <a:custGeom>
              <a:avLst/>
              <a:gdLst/>
              <a:ahLst/>
              <a:cxnLst/>
              <a:rect l="0" t="0" r="0" b="0"/>
              <a:pathLst>
                <a:path w="166689" h="151557">
                  <a:moveTo>
                    <a:pt x="0" y="0"/>
                  </a:moveTo>
                  <a:lnTo>
                    <a:pt x="0" y="53519"/>
                  </a:lnTo>
                  <a:lnTo>
                    <a:pt x="0" y="96414"/>
                  </a:lnTo>
                  <a:lnTo>
                    <a:pt x="7056" y="116052"/>
                  </a:lnTo>
                  <a:lnTo>
                    <a:pt x="18848" y="138455"/>
                  </a:lnTo>
                  <a:lnTo>
                    <a:pt x="20503" y="143897"/>
                  </a:lnTo>
                  <a:lnTo>
                    <a:pt x="24252" y="147525"/>
                  </a:lnTo>
                  <a:lnTo>
                    <a:pt x="35473" y="151556"/>
                  </a:lnTo>
                  <a:lnTo>
                    <a:pt x="62986" y="147505"/>
                  </a:lnTo>
                  <a:lnTo>
                    <a:pt x="89953" y="137926"/>
                  </a:lnTo>
                  <a:lnTo>
                    <a:pt x="114700" y="114068"/>
                  </a:lnTo>
                  <a:lnTo>
                    <a:pt x="145443" y="62268"/>
                  </a:lnTo>
                  <a:lnTo>
                    <a:pt x="166688" y="119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349"/>
            <p:cNvSpPr/>
            <p:nvPr/>
          </p:nvSpPr>
          <p:spPr>
            <a:xfrm>
              <a:off x="6775971" y="4583906"/>
              <a:ext cx="125560" cy="165170"/>
            </a:xfrm>
            <a:custGeom>
              <a:avLst/>
              <a:gdLst/>
              <a:ahLst/>
              <a:cxnLst/>
              <a:rect l="0" t="0" r="0" b="0"/>
              <a:pathLst>
                <a:path w="125560" h="165170">
                  <a:moveTo>
                    <a:pt x="58217" y="23813"/>
                  </a:moveTo>
                  <a:lnTo>
                    <a:pt x="51896" y="23813"/>
                  </a:lnTo>
                  <a:lnTo>
                    <a:pt x="35324" y="36454"/>
                  </a:lnTo>
                  <a:lnTo>
                    <a:pt x="8667" y="79471"/>
                  </a:lnTo>
                  <a:lnTo>
                    <a:pt x="1642" y="102334"/>
                  </a:lnTo>
                  <a:lnTo>
                    <a:pt x="0" y="122211"/>
                  </a:lnTo>
                  <a:lnTo>
                    <a:pt x="6325" y="140747"/>
                  </a:lnTo>
                  <a:lnTo>
                    <a:pt x="16633" y="155159"/>
                  </a:lnTo>
                  <a:lnTo>
                    <a:pt x="25624" y="161564"/>
                  </a:lnTo>
                  <a:lnTo>
                    <a:pt x="50764" y="165169"/>
                  </a:lnTo>
                  <a:lnTo>
                    <a:pt x="72102" y="158958"/>
                  </a:lnTo>
                  <a:lnTo>
                    <a:pt x="105497" y="139732"/>
                  </a:lnTo>
                  <a:lnTo>
                    <a:pt x="115831" y="120753"/>
                  </a:lnTo>
                  <a:lnTo>
                    <a:pt x="125559" y="80317"/>
                  </a:lnTo>
                  <a:lnTo>
                    <a:pt x="11774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350"/>
            <p:cNvSpPr/>
            <p:nvPr/>
          </p:nvSpPr>
          <p:spPr>
            <a:xfrm>
              <a:off x="6591345" y="4543219"/>
              <a:ext cx="123635" cy="219282"/>
            </a:xfrm>
            <a:custGeom>
              <a:avLst/>
              <a:gdLst/>
              <a:ahLst/>
              <a:cxnLst/>
              <a:rect l="0" t="0" r="0" b="0"/>
              <a:pathLst>
                <a:path w="123635" h="219282">
                  <a:moveTo>
                    <a:pt x="111874" y="76406"/>
                  </a:moveTo>
                  <a:lnTo>
                    <a:pt x="111874" y="70085"/>
                  </a:lnTo>
                  <a:lnTo>
                    <a:pt x="115401" y="63454"/>
                  </a:lnTo>
                  <a:lnTo>
                    <a:pt x="120056" y="56098"/>
                  </a:lnTo>
                  <a:lnTo>
                    <a:pt x="122676" y="43196"/>
                  </a:lnTo>
                  <a:lnTo>
                    <a:pt x="123634" y="14543"/>
                  </a:lnTo>
                  <a:lnTo>
                    <a:pt x="120188" y="5696"/>
                  </a:lnTo>
                  <a:lnTo>
                    <a:pt x="117416" y="1485"/>
                  </a:lnTo>
                  <a:lnTo>
                    <a:pt x="111600" y="0"/>
                  </a:lnTo>
                  <a:lnTo>
                    <a:pt x="94555" y="1878"/>
                  </a:lnTo>
                  <a:lnTo>
                    <a:pt x="62646" y="23015"/>
                  </a:lnTo>
                  <a:lnTo>
                    <a:pt x="27136" y="72572"/>
                  </a:lnTo>
                  <a:lnTo>
                    <a:pt x="6010" y="117639"/>
                  </a:lnTo>
                  <a:lnTo>
                    <a:pt x="0" y="145003"/>
                  </a:lnTo>
                  <a:lnTo>
                    <a:pt x="4055" y="180075"/>
                  </a:lnTo>
                  <a:lnTo>
                    <a:pt x="28530" y="2192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351"/>
            <p:cNvSpPr/>
            <p:nvPr/>
          </p:nvSpPr>
          <p:spPr>
            <a:xfrm>
              <a:off x="5095875" y="4679156"/>
              <a:ext cx="1357314" cy="250033"/>
            </a:xfrm>
            <a:custGeom>
              <a:avLst/>
              <a:gdLst/>
              <a:ahLst/>
              <a:cxnLst/>
              <a:rect l="0" t="0" r="0" b="0"/>
              <a:pathLst>
                <a:path w="1357314" h="250033">
                  <a:moveTo>
                    <a:pt x="0" y="250032"/>
                  </a:moveTo>
                  <a:lnTo>
                    <a:pt x="56321" y="200031"/>
                  </a:lnTo>
                  <a:lnTo>
                    <a:pt x="105150" y="181555"/>
                  </a:lnTo>
                  <a:lnTo>
                    <a:pt x="161441" y="157327"/>
                  </a:lnTo>
                  <a:lnTo>
                    <a:pt x="216286" y="140102"/>
                  </a:lnTo>
                  <a:lnTo>
                    <a:pt x="274429" y="121769"/>
                  </a:lnTo>
                  <a:lnTo>
                    <a:pt x="333548" y="107958"/>
                  </a:lnTo>
                  <a:lnTo>
                    <a:pt x="374462" y="99575"/>
                  </a:lnTo>
                  <a:lnTo>
                    <a:pt x="419105" y="91440"/>
                  </a:lnTo>
                  <a:lnTo>
                    <a:pt x="465405" y="86942"/>
                  </a:lnTo>
                  <a:lnTo>
                    <a:pt x="512440" y="83620"/>
                  </a:lnTo>
                  <a:lnTo>
                    <a:pt x="559804" y="77734"/>
                  </a:lnTo>
                  <a:lnTo>
                    <a:pt x="607312" y="70708"/>
                  </a:lnTo>
                  <a:lnTo>
                    <a:pt x="654885" y="63176"/>
                  </a:lnTo>
                  <a:lnTo>
                    <a:pt x="702487" y="55419"/>
                  </a:lnTo>
                  <a:lnTo>
                    <a:pt x="750102" y="51089"/>
                  </a:lnTo>
                  <a:lnTo>
                    <a:pt x="797722" y="47842"/>
                  </a:lnTo>
                  <a:lnTo>
                    <a:pt x="845345" y="41989"/>
                  </a:lnTo>
                  <a:lnTo>
                    <a:pt x="892970" y="34978"/>
                  </a:lnTo>
                  <a:lnTo>
                    <a:pt x="939271" y="31421"/>
                  </a:lnTo>
                  <a:lnTo>
                    <a:pt x="981898" y="38660"/>
                  </a:lnTo>
                  <a:lnTo>
                    <a:pt x="1022892" y="40113"/>
                  </a:lnTo>
                  <a:lnTo>
                    <a:pt x="1063161" y="37672"/>
                  </a:lnTo>
                  <a:lnTo>
                    <a:pt x="1121696" y="34974"/>
                  </a:lnTo>
                  <a:lnTo>
                    <a:pt x="1173142" y="26385"/>
                  </a:lnTo>
                  <a:lnTo>
                    <a:pt x="1220575" y="16784"/>
                  </a:lnTo>
                  <a:lnTo>
                    <a:pt x="1279885" y="9342"/>
                  </a:lnTo>
                  <a:lnTo>
                    <a:pt x="135731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352"/>
            <p:cNvSpPr/>
            <p:nvPr/>
          </p:nvSpPr>
          <p:spPr>
            <a:xfrm>
              <a:off x="4372395" y="4786313"/>
              <a:ext cx="973512" cy="380790"/>
            </a:xfrm>
            <a:custGeom>
              <a:avLst/>
              <a:gdLst/>
              <a:ahLst/>
              <a:cxnLst/>
              <a:rect l="0" t="0" r="0" b="0"/>
              <a:pathLst>
                <a:path w="973512" h="380790">
                  <a:moveTo>
                    <a:pt x="973511" y="119062"/>
                  </a:moveTo>
                  <a:lnTo>
                    <a:pt x="973511" y="112741"/>
                  </a:lnTo>
                  <a:lnTo>
                    <a:pt x="969984" y="106110"/>
                  </a:lnTo>
                  <a:lnTo>
                    <a:pt x="950619" y="84754"/>
                  </a:lnTo>
                  <a:lnTo>
                    <a:pt x="891203" y="50816"/>
                  </a:lnTo>
                  <a:lnTo>
                    <a:pt x="842747" y="32380"/>
                  </a:lnTo>
                  <a:lnTo>
                    <a:pt x="785452" y="24181"/>
                  </a:lnTo>
                  <a:lnTo>
                    <a:pt x="737580" y="16131"/>
                  </a:lnTo>
                  <a:lnTo>
                    <a:pt x="682091" y="13158"/>
                  </a:lnTo>
                  <a:lnTo>
                    <a:pt x="643349" y="12462"/>
                  </a:lnTo>
                  <a:lnTo>
                    <a:pt x="600553" y="15681"/>
                  </a:lnTo>
                  <a:lnTo>
                    <a:pt x="556398" y="20198"/>
                  </a:lnTo>
                  <a:lnTo>
                    <a:pt x="514725" y="22206"/>
                  </a:lnTo>
                  <a:lnTo>
                    <a:pt x="470627" y="26626"/>
                  </a:lnTo>
                  <a:lnTo>
                    <a:pt x="425893" y="34323"/>
                  </a:lnTo>
                  <a:lnTo>
                    <a:pt x="383962" y="46563"/>
                  </a:lnTo>
                  <a:lnTo>
                    <a:pt x="339750" y="57295"/>
                  </a:lnTo>
                  <a:lnTo>
                    <a:pt x="294965" y="67798"/>
                  </a:lnTo>
                  <a:lnTo>
                    <a:pt x="253011" y="81285"/>
                  </a:lnTo>
                  <a:lnTo>
                    <a:pt x="212317" y="96098"/>
                  </a:lnTo>
                  <a:lnTo>
                    <a:pt x="172182" y="111502"/>
                  </a:lnTo>
                  <a:lnTo>
                    <a:pt x="115044" y="135049"/>
                  </a:lnTo>
                  <a:lnTo>
                    <a:pt x="58841" y="166709"/>
                  </a:lnTo>
                  <a:lnTo>
                    <a:pt x="36502" y="182571"/>
                  </a:lnTo>
                  <a:lnTo>
                    <a:pt x="11381" y="214314"/>
                  </a:lnTo>
                  <a:lnTo>
                    <a:pt x="6654" y="222251"/>
                  </a:lnTo>
                  <a:lnTo>
                    <a:pt x="0" y="258704"/>
                  </a:lnTo>
                  <a:lnTo>
                    <a:pt x="5499" y="280785"/>
                  </a:lnTo>
                  <a:lnTo>
                    <a:pt x="16763" y="298095"/>
                  </a:lnTo>
                  <a:lnTo>
                    <a:pt x="59568" y="330770"/>
                  </a:lnTo>
                  <a:lnTo>
                    <a:pt x="115744" y="351920"/>
                  </a:lnTo>
                  <a:lnTo>
                    <a:pt x="168731" y="364740"/>
                  </a:lnTo>
                  <a:lnTo>
                    <a:pt x="219855" y="375594"/>
                  </a:lnTo>
                  <a:lnTo>
                    <a:pt x="276308" y="379398"/>
                  </a:lnTo>
                  <a:lnTo>
                    <a:pt x="334927" y="380525"/>
                  </a:lnTo>
                  <a:lnTo>
                    <a:pt x="374401" y="380789"/>
                  </a:lnTo>
                  <a:lnTo>
                    <a:pt x="417521" y="377378"/>
                  </a:lnTo>
                  <a:lnTo>
                    <a:pt x="461821" y="371452"/>
                  </a:lnTo>
                  <a:lnTo>
                    <a:pt x="503559" y="364409"/>
                  </a:lnTo>
                  <a:lnTo>
                    <a:pt x="544157" y="356869"/>
                  </a:lnTo>
                  <a:lnTo>
                    <a:pt x="584250" y="347785"/>
                  </a:lnTo>
                  <a:lnTo>
                    <a:pt x="642686" y="327796"/>
                  </a:lnTo>
                  <a:lnTo>
                    <a:pt x="694102" y="305117"/>
                  </a:lnTo>
                  <a:lnTo>
                    <a:pt x="742851" y="281639"/>
                  </a:lnTo>
                  <a:lnTo>
                    <a:pt x="788163" y="256604"/>
                  </a:lnTo>
                  <a:lnTo>
                    <a:pt x="837161" y="208024"/>
                  </a:lnTo>
                  <a:lnTo>
                    <a:pt x="846765" y="191233"/>
                  </a:lnTo>
                  <a:lnTo>
                    <a:pt x="852931" y="158894"/>
                  </a:lnTo>
                  <a:lnTo>
                    <a:pt x="844644" y="118846"/>
                  </a:lnTo>
                  <a:lnTo>
                    <a:pt x="837744" y="100886"/>
                  </a:lnTo>
                  <a:lnTo>
                    <a:pt x="813780" y="75900"/>
                  </a:lnTo>
                  <a:lnTo>
                    <a:pt x="758547" y="45207"/>
                  </a:lnTo>
                  <a:lnTo>
                    <a:pt x="719759" y="26623"/>
                  </a:lnTo>
                  <a:lnTo>
                    <a:pt x="61632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7" name="SMARTInkShape-Group44"/>
          <p:cNvGrpSpPr/>
          <p:nvPr/>
        </p:nvGrpSpPr>
        <p:grpSpPr>
          <a:xfrm>
            <a:off x="1940719" y="2107406"/>
            <a:ext cx="988220" cy="594508"/>
            <a:chOff x="1940719" y="2107406"/>
            <a:chExt cx="988220" cy="594508"/>
          </a:xfrm>
        </p:grpSpPr>
        <p:sp>
          <p:nvSpPr>
            <p:cNvPr id="146" name="SMARTInkShape-353"/>
            <p:cNvSpPr/>
            <p:nvPr/>
          </p:nvSpPr>
          <p:spPr>
            <a:xfrm>
              <a:off x="2821781" y="2119313"/>
              <a:ext cx="107158" cy="428626"/>
            </a:xfrm>
            <a:custGeom>
              <a:avLst/>
              <a:gdLst/>
              <a:ahLst/>
              <a:cxnLst/>
              <a:rect l="0" t="0" r="0" b="0"/>
              <a:pathLst>
                <a:path w="107158" h="428626">
                  <a:moveTo>
                    <a:pt x="107157" y="0"/>
                  </a:moveTo>
                  <a:lnTo>
                    <a:pt x="105834" y="22954"/>
                  </a:lnTo>
                  <a:lnTo>
                    <a:pt x="95031" y="76131"/>
                  </a:lnTo>
                  <a:lnTo>
                    <a:pt x="86044" y="123517"/>
                  </a:lnTo>
                  <a:lnTo>
                    <a:pt x="77557" y="177121"/>
                  </a:lnTo>
                  <a:lnTo>
                    <a:pt x="70630" y="215863"/>
                  </a:lnTo>
                  <a:lnTo>
                    <a:pt x="63141" y="258657"/>
                  </a:lnTo>
                  <a:lnTo>
                    <a:pt x="47554" y="314941"/>
                  </a:lnTo>
                  <a:lnTo>
                    <a:pt x="27772" y="362942"/>
                  </a:lnTo>
                  <a:lnTo>
                    <a:pt x="0" y="4286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354"/>
            <p:cNvSpPr/>
            <p:nvPr/>
          </p:nvSpPr>
          <p:spPr>
            <a:xfrm>
              <a:off x="2797969" y="2143125"/>
              <a:ext cx="59532" cy="166689"/>
            </a:xfrm>
            <a:custGeom>
              <a:avLst/>
              <a:gdLst/>
              <a:ahLst/>
              <a:cxnLst/>
              <a:rect l="0" t="0" r="0" b="0"/>
              <a:pathLst>
                <a:path w="59532" h="166689">
                  <a:moveTo>
                    <a:pt x="0" y="0"/>
                  </a:moveTo>
                  <a:lnTo>
                    <a:pt x="0" y="56036"/>
                  </a:lnTo>
                  <a:lnTo>
                    <a:pt x="3528" y="109178"/>
                  </a:lnTo>
                  <a:lnTo>
                    <a:pt x="6321" y="120410"/>
                  </a:lnTo>
                  <a:lnTo>
                    <a:pt x="16479" y="136419"/>
                  </a:lnTo>
                  <a:lnTo>
                    <a:pt x="27167" y="147943"/>
                  </a:lnTo>
                  <a:lnTo>
                    <a:pt x="31918" y="157475"/>
                  </a:lnTo>
                  <a:lnTo>
                    <a:pt x="35831" y="160546"/>
                  </a:lnTo>
                  <a:lnTo>
                    <a:pt x="59531" y="1666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355"/>
            <p:cNvSpPr/>
            <p:nvPr/>
          </p:nvSpPr>
          <p:spPr>
            <a:xfrm>
              <a:off x="2667000" y="2107406"/>
              <a:ext cx="59532" cy="214314"/>
            </a:xfrm>
            <a:custGeom>
              <a:avLst/>
              <a:gdLst/>
              <a:ahLst/>
              <a:cxnLst/>
              <a:rect l="0" t="0" r="0" b="0"/>
              <a:pathLst>
                <a:path w="59532" h="214314">
                  <a:moveTo>
                    <a:pt x="0" y="0"/>
                  </a:moveTo>
                  <a:lnTo>
                    <a:pt x="6321" y="6321"/>
                  </a:lnTo>
                  <a:lnTo>
                    <a:pt x="9424" y="12952"/>
                  </a:lnTo>
                  <a:lnTo>
                    <a:pt x="24640" y="67610"/>
                  </a:lnTo>
                  <a:lnTo>
                    <a:pt x="39851" y="115073"/>
                  </a:lnTo>
                  <a:lnTo>
                    <a:pt x="59531" y="2143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356"/>
            <p:cNvSpPr/>
            <p:nvPr/>
          </p:nvSpPr>
          <p:spPr>
            <a:xfrm>
              <a:off x="2428875" y="2190750"/>
              <a:ext cx="212210" cy="154782"/>
            </a:xfrm>
            <a:custGeom>
              <a:avLst/>
              <a:gdLst/>
              <a:ahLst/>
              <a:cxnLst/>
              <a:rect l="0" t="0" r="0" b="0"/>
              <a:pathLst>
                <a:path w="212210" h="154782">
                  <a:moveTo>
                    <a:pt x="0" y="0"/>
                  </a:moveTo>
                  <a:lnTo>
                    <a:pt x="23535" y="3528"/>
                  </a:lnTo>
                  <a:lnTo>
                    <a:pt x="77703" y="16572"/>
                  </a:lnTo>
                  <a:lnTo>
                    <a:pt x="129854" y="41393"/>
                  </a:lnTo>
                  <a:lnTo>
                    <a:pt x="178374" y="71774"/>
                  </a:lnTo>
                  <a:lnTo>
                    <a:pt x="198340" y="86139"/>
                  </a:lnTo>
                  <a:lnTo>
                    <a:pt x="207214" y="96933"/>
                  </a:lnTo>
                  <a:lnTo>
                    <a:pt x="211157" y="109668"/>
                  </a:lnTo>
                  <a:lnTo>
                    <a:pt x="212209" y="116768"/>
                  </a:lnTo>
                  <a:lnTo>
                    <a:pt x="209850" y="128185"/>
                  </a:lnTo>
                  <a:lnTo>
                    <a:pt x="207369" y="133082"/>
                  </a:lnTo>
                  <a:lnTo>
                    <a:pt x="197556" y="142050"/>
                  </a:lnTo>
                  <a:lnTo>
                    <a:pt x="191235" y="146294"/>
                  </a:lnTo>
                  <a:lnTo>
                    <a:pt x="163378" y="152267"/>
                  </a:lnTo>
                  <a:lnTo>
                    <a:pt x="107156" y="1547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357"/>
            <p:cNvSpPr/>
            <p:nvPr/>
          </p:nvSpPr>
          <p:spPr>
            <a:xfrm>
              <a:off x="2500313" y="2166938"/>
              <a:ext cx="35719" cy="166688"/>
            </a:xfrm>
            <a:custGeom>
              <a:avLst/>
              <a:gdLst/>
              <a:ahLst/>
              <a:cxnLst/>
              <a:rect l="0" t="0" r="0" b="0"/>
              <a:pathLst>
                <a:path w="35719" h="166688">
                  <a:moveTo>
                    <a:pt x="0" y="0"/>
                  </a:moveTo>
                  <a:lnTo>
                    <a:pt x="1322" y="12151"/>
                  </a:lnTo>
                  <a:lnTo>
                    <a:pt x="16571" y="67452"/>
                  </a:lnTo>
                  <a:lnTo>
                    <a:pt x="23176" y="125953"/>
                  </a:lnTo>
                  <a:lnTo>
                    <a:pt x="35718" y="1666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358"/>
            <p:cNvSpPr/>
            <p:nvPr/>
          </p:nvSpPr>
          <p:spPr>
            <a:xfrm>
              <a:off x="2274094" y="2286000"/>
              <a:ext cx="130970" cy="23814"/>
            </a:xfrm>
            <a:custGeom>
              <a:avLst/>
              <a:gdLst/>
              <a:ahLst/>
              <a:cxnLst/>
              <a:rect l="0" t="0" r="0" b="0"/>
              <a:pathLst>
                <a:path w="130970" h="23814">
                  <a:moveTo>
                    <a:pt x="0" y="23813"/>
                  </a:moveTo>
                  <a:lnTo>
                    <a:pt x="53553" y="20285"/>
                  </a:lnTo>
                  <a:lnTo>
                    <a:pt x="13096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359"/>
            <p:cNvSpPr/>
            <p:nvPr/>
          </p:nvSpPr>
          <p:spPr>
            <a:xfrm>
              <a:off x="2286000" y="2180883"/>
              <a:ext cx="154782" cy="164649"/>
            </a:xfrm>
            <a:custGeom>
              <a:avLst/>
              <a:gdLst/>
              <a:ahLst/>
              <a:cxnLst/>
              <a:rect l="0" t="0" r="0" b="0"/>
              <a:pathLst>
                <a:path w="154782" h="164649">
                  <a:moveTo>
                    <a:pt x="0" y="21773"/>
                  </a:moveTo>
                  <a:lnTo>
                    <a:pt x="3528" y="71798"/>
                  </a:lnTo>
                  <a:lnTo>
                    <a:pt x="10803" y="126600"/>
                  </a:lnTo>
                  <a:lnTo>
                    <a:pt x="11416" y="140241"/>
                  </a:lnTo>
                  <a:lnTo>
                    <a:pt x="12902" y="144408"/>
                  </a:lnTo>
                  <a:lnTo>
                    <a:pt x="15216" y="147186"/>
                  </a:lnTo>
                  <a:lnTo>
                    <a:pt x="22115" y="151645"/>
                  </a:lnTo>
                  <a:lnTo>
                    <a:pt x="21358" y="152010"/>
                  </a:lnTo>
                  <a:lnTo>
                    <a:pt x="16989" y="152417"/>
                  </a:lnTo>
                  <a:lnTo>
                    <a:pt x="15295" y="149879"/>
                  </a:lnTo>
                  <a:lnTo>
                    <a:pt x="12576" y="123268"/>
                  </a:lnTo>
                  <a:lnTo>
                    <a:pt x="13317" y="76835"/>
                  </a:lnTo>
                  <a:lnTo>
                    <a:pt x="28490" y="21185"/>
                  </a:lnTo>
                  <a:lnTo>
                    <a:pt x="36034" y="8283"/>
                  </a:lnTo>
                  <a:lnTo>
                    <a:pt x="39897" y="4842"/>
                  </a:lnTo>
                  <a:lnTo>
                    <a:pt x="51246" y="1019"/>
                  </a:lnTo>
                  <a:lnTo>
                    <a:pt x="57976" y="0"/>
                  </a:lnTo>
                  <a:lnTo>
                    <a:pt x="68983" y="2395"/>
                  </a:lnTo>
                  <a:lnTo>
                    <a:pt x="86828" y="14712"/>
                  </a:lnTo>
                  <a:lnTo>
                    <a:pt x="105396" y="38643"/>
                  </a:lnTo>
                  <a:lnTo>
                    <a:pt x="130214" y="96232"/>
                  </a:lnTo>
                  <a:lnTo>
                    <a:pt x="149390" y="133296"/>
                  </a:lnTo>
                  <a:lnTo>
                    <a:pt x="154781" y="16464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360"/>
            <p:cNvSpPr/>
            <p:nvPr/>
          </p:nvSpPr>
          <p:spPr>
            <a:xfrm>
              <a:off x="2155031" y="2173975"/>
              <a:ext cx="59533" cy="171557"/>
            </a:xfrm>
            <a:custGeom>
              <a:avLst/>
              <a:gdLst/>
              <a:ahLst/>
              <a:cxnLst/>
              <a:rect l="0" t="0" r="0" b="0"/>
              <a:pathLst>
                <a:path w="59533" h="171557">
                  <a:moveTo>
                    <a:pt x="0" y="100119"/>
                  </a:moveTo>
                  <a:lnTo>
                    <a:pt x="6321" y="100119"/>
                  </a:lnTo>
                  <a:lnTo>
                    <a:pt x="12952" y="96591"/>
                  </a:lnTo>
                  <a:lnTo>
                    <a:pt x="27988" y="83547"/>
                  </a:lnTo>
                  <a:lnTo>
                    <a:pt x="32283" y="75997"/>
                  </a:lnTo>
                  <a:lnTo>
                    <a:pt x="46800" y="19985"/>
                  </a:lnTo>
                  <a:lnTo>
                    <a:pt x="47462" y="1534"/>
                  </a:lnTo>
                  <a:lnTo>
                    <a:pt x="46194" y="0"/>
                  </a:lnTo>
                  <a:lnTo>
                    <a:pt x="44025" y="300"/>
                  </a:lnTo>
                  <a:lnTo>
                    <a:pt x="36765" y="5484"/>
                  </a:lnTo>
                  <a:lnTo>
                    <a:pt x="14073" y="30371"/>
                  </a:lnTo>
                  <a:lnTo>
                    <a:pt x="9382" y="37745"/>
                  </a:lnTo>
                  <a:lnTo>
                    <a:pt x="2780" y="67085"/>
                  </a:lnTo>
                  <a:lnTo>
                    <a:pt x="1872" y="103050"/>
                  </a:lnTo>
                  <a:lnTo>
                    <a:pt x="9668" y="126270"/>
                  </a:lnTo>
                  <a:lnTo>
                    <a:pt x="16644" y="137318"/>
                  </a:lnTo>
                  <a:lnTo>
                    <a:pt x="59532" y="1715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361"/>
            <p:cNvSpPr/>
            <p:nvPr/>
          </p:nvSpPr>
          <p:spPr>
            <a:xfrm>
              <a:off x="1940719" y="2143125"/>
              <a:ext cx="165270" cy="214314"/>
            </a:xfrm>
            <a:custGeom>
              <a:avLst/>
              <a:gdLst/>
              <a:ahLst/>
              <a:cxnLst/>
              <a:rect l="0" t="0" r="0" b="0"/>
              <a:pathLst>
                <a:path w="165270" h="214314">
                  <a:moveTo>
                    <a:pt x="0" y="0"/>
                  </a:moveTo>
                  <a:lnTo>
                    <a:pt x="0" y="6321"/>
                  </a:lnTo>
                  <a:lnTo>
                    <a:pt x="12641" y="22892"/>
                  </a:lnTo>
                  <a:lnTo>
                    <a:pt x="43262" y="44014"/>
                  </a:lnTo>
                  <a:lnTo>
                    <a:pt x="100000" y="79945"/>
                  </a:lnTo>
                  <a:lnTo>
                    <a:pt x="155917" y="122845"/>
                  </a:lnTo>
                  <a:lnTo>
                    <a:pt x="161901" y="133091"/>
                  </a:lnTo>
                  <a:lnTo>
                    <a:pt x="165269" y="152617"/>
                  </a:lnTo>
                  <a:lnTo>
                    <a:pt x="159001" y="167490"/>
                  </a:lnTo>
                  <a:lnTo>
                    <a:pt x="133419" y="198596"/>
                  </a:lnTo>
                  <a:lnTo>
                    <a:pt x="121915" y="207327"/>
                  </a:lnTo>
                  <a:lnTo>
                    <a:pt x="116996" y="209656"/>
                  </a:lnTo>
                  <a:lnTo>
                    <a:pt x="47625" y="2143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362"/>
            <p:cNvSpPr/>
            <p:nvPr/>
          </p:nvSpPr>
          <p:spPr>
            <a:xfrm>
              <a:off x="1976438" y="2143125"/>
              <a:ext cx="47626" cy="226220"/>
            </a:xfrm>
            <a:custGeom>
              <a:avLst/>
              <a:gdLst/>
              <a:ahLst/>
              <a:cxnLst/>
              <a:rect l="0" t="0" r="0" b="0"/>
              <a:pathLst>
                <a:path w="47626" h="226220">
                  <a:moveTo>
                    <a:pt x="0" y="0"/>
                  </a:moveTo>
                  <a:lnTo>
                    <a:pt x="10251" y="0"/>
                  </a:lnTo>
                  <a:lnTo>
                    <a:pt x="18081" y="56036"/>
                  </a:lnTo>
                  <a:lnTo>
                    <a:pt x="30862" y="100929"/>
                  </a:lnTo>
                  <a:lnTo>
                    <a:pt x="35602" y="148232"/>
                  </a:lnTo>
                  <a:lnTo>
                    <a:pt x="47625" y="2262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363"/>
            <p:cNvSpPr/>
            <p:nvPr/>
          </p:nvSpPr>
          <p:spPr>
            <a:xfrm>
              <a:off x="2062402" y="2204531"/>
              <a:ext cx="792478" cy="497383"/>
            </a:xfrm>
            <a:custGeom>
              <a:avLst/>
              <a:gdLst/>
              <a:ahLst/>
              <a:cxnLst/>
              <a:rect l="0" t="0" r="0" b="0"/>
              <a:pathLst>
                <a:path w="792478" h="497383">
                  <a:moveTo>
                    <a:pt x="711754" y="93375"/>
                  </a:moveTo>
                  <a:lnTo>
                    <a:pt x="659709" y="47651"/>
                  </a:lnTo>
                  <a:lnTo>
                    <a:pt x="604016" y="22711"/>
                  </a:lnTo>
                  <a:lnTo>
                    <a:pt x="568707" y="13788"/>
                  </a:lnTo>
                  <a:lnTo>
                    <a:pt x="514900" y="4453"/>
                  </a:lnTo>
                  <a:lnTo>
                    <a:pt x="468954" y="0"/>
                  </a:lnTo>
                  <a:lnTo>
                    <a:pt x="421826" y="5001"/>
                  </a:lnTo>
                  <a:lnTo>
                    <a:pt x="374348" y="8541"/>
                  </a:lnTo>
                  <a:lnTo>
                    <a:pt x="326767" y="22231"/>
                  </a:lnTo>
                  <a:lnTo>
                    <a:pt x="279155" y="36724"/>
                  </a:lnTo>
                  <a:lnTo>
                    <a:pt x="231534" y="55717"/>
                  </a:lnTo>
                  <a:lnTo>
                    <a:pt x="183910" y="84422"/>
                  </a:lnTo>
                  <a:lnTo>
                    <a:pt x="129916" y="129677"/>
                  </a:lnTo>
                  <a:lnTo>
                    <a:pt x="81033" y="176834"/>
                  </a:lnTo>
                  <a:lnTo>
                    <a:pt x="39480" y="224367"/>
                  </a:lnTo>
                  <a:lnTo>
                    <a:pt x="10649" y="283878"/>
                  </a:lnTo>
                  <a:lnTo>
                    <a:pt x="0" y="325180"/>
                  </a:lnTo>
                  <a:lnTo>
                    <a:pt x="4476" y="369609"/>
                  </a:lnTo>
                  <a:lnTo>
                    <a:pt x="14204" y="395180"/>
                  </a:lnTo>
                  <a:lnTo>
                    <a:pt x="42007" y="433156"/>
                  </a:lnTo>
                  <a:lnTo>
                    <a:pt x="71457" y="451726"/>
                  </a:lnTo>
                  <a:lnTo>
                    <a:pt x="118286" y="471175"/>
                  </a:lnTo>
                  <a:lnTo>
                    <a:pt x="161820" y="489008"/>
                  </a:lnTo>
                  <a:lnTo>
                    <a:pt x="209556" y="495468"/>
                  </a:lnTo>
                  <a:lnTo>
                    <a:pt x="263682" y="497382"/>
                  </a:lnTo>
                  <a:lnTo>
                    <a:pt x="315144" y="496626"/>
                  </a:lnTo>
                  <a:lnTo>
                    <a:pt x="370373" y="489934"/>
                  </a:lnTo>
                  <a:lnTo>
                    <a:pt x="422162" y="486041"/>
                  </a:lnTo>
                  <a:lnTo>
                    <a:pt x="477489" y="475774"/>
                  </a:lnTo>
                  <a:lnTo>
                    <a:pt x="527983" y="457886"/>
                  </a:lnTo>
                  <a:lnTo>
                    <a:pt x="576459" y="442296"/>
                  </a:lnTo>
                  <a:lnTo>
                    <a:pt x="623013" y="422831"/>
                  </a:lnTo>
                  <a:lnTo>
                    <a:pt x="662530" y="405451"/>
                  </a:lnTo>
                  <a:lnTo>
                    <a:pt x="711438" y="368891"/>
                  </a:lnTo>
                  <a:lnTo>
                    <a:pt x="752997" y="335799"/>
                  </a:lnTo>
                  <a:lnTo>
                    <a:pt x="772187" y="305434"/>
                  </a:lnTo>
                  <a:lnTo>
                    <a:pt x="789200" y="256972"/>
                  </a:lnTo>
                  <a:lnTo>
                    <a:pt x="792477" y="223411"/>
                  </a:lnTo>
                  <a:lnTo>
                    <a:pt x="781680" y="173650"/>
                  </a:lnTo>
                  <a:lnTo>
                    <a:pt x="761724" y="138033"/>
                  </a:lnTo>
                  <a:lnTo>
                    <a:pt x="739055" y="110723"/>
                  </a:lnTo>
                  <a:lnTo>
                    <a:pt x="709260" y="92195"/>
                  </a:lnTo>
                  <a:lnTo>
                    <a:pt x="654131" y="75405"/>
                  </a:lnTo>
                  <a:lnTo>
                    <a:pt x="607956" y="71294"/>
                  </a:lnTo>
                  <a:lnTo>
                    <a:pt x="559438" y="70076"/>
                  </a:lnTo>
                  <a:lnTo>
                    <a:pt x="505081" y="71038"/>
                  </a:lnTo>
                  <a:lnTo>
                    <a:pt x="453550" y="79113"/>
                  </a:lnTo>
                  <a:lnTo>
                    <a:pt x="378379" y="933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8929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 I, Scene 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Romeo		</a:t>
            </a:r>
            <a:r>
              <a:rPr lang="en-US" dirty="0"/>
              <a:t> </a:t>
            </a:r>
            <a:r>
              <a:rPr lang="en-US" dirty="0" smtClean="0"/>
              <a:t>  Juliet			Benvolio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Lady Capulet    </a:t>
            </a:r>
            <a:r>
              <a:rPr lang="en-US" dirty="0" err="1" smtClean="0"/>
              <a:t>Capulet</a:t>
            </a:r>
            <a:r>
              <a:rPr lang="en-US" dirty="0" smtClean="0"/>
              <a:t>          Paris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 Nurse</a:t>
            </a:r>
            <a:endParaRPr lang="en-US" dirty="0"/>
          </a:p>
        </p:txBody>
      </p:sp>
      <p:sp>
        <p:nvSpPr>
          <p:cNvPr id="4" name="AutoShape 2" descr="Image result for romeo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www.joycedidonato.com/wp-content/uploads/2012/09/draft_lens17978777module150387874photo_1306217151romeo-and-juliet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975" y="1905000"/>
            <a:ext cx="2788762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ages4.fanpop.com/image/photos/22900000/Juliet-Capulet-Montague-1968-romeo-and-juliet-by-franco-zeffirelli-22924842-540-72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1" y="1733550"/>
            <a:ext cx="1685925" cy="2247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s-media-cache-ak0.pinimg.com/236x/19/72/75/19727548f4f19b72655122b64085fd2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1" y="2057400"/>
            <a:ext cx="1687079" cy="2266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12" descr="Image result for capulet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4" descr="Image result for capulet"/>
          <p:cNvSpPr>
            <a:spLocks noChangeAspect="1" noChangeArrowheads="1"/>
          </p:cNvSpPr>
          <p:nvPr/>
        </p:nvSpPr>
        <p:spPr bwMode="auto">
          <a:xfrm>
            <a:off x="1984375" y="160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0" name="Picture 16" descr="http://www.canadianshakespeares.ca/folio/Profiles/Zeff/Zeff-Lord%20Capulet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1" y="4523509"/>
            <a:ext cx="2514599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ladycapulet.weebly.com/uploads/1/5/2/2/15229894/9174940.jpg?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757" y="4523509"/>
            <a:ext cx="150495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www.rjmusical.com/wp-content/uploads/2014/06/paris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9236" y="4523509"/>
            <a:ext cx="1828800" cy="1876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://images5.fanpop.com/image/photos/28100000/Nurse-R-J-1968-Film-1968-romeo-and-juliet-by-franco-zeffirelli-28125790-640-480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1" y="4896500"/>
            <a:ext cx="1926359" cy="1444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278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7333"/>
          </a:xfrm>
        </p:spPr>
        <p:txBody>
          <a:bodyPr/>
          <a:lstStyle/>
          <a:p>
            <a:r>
              <a:rPr lang="en-US" dirty="0" smtClean="0"/>
              <a:t>Thursday March 9,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05467"/>
            <a:ext cx="8596668" cy="463589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Recap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Romeo and Juliet movie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Romeo and Juliet notes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679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/>
          </p:cNvSpPr>
          <p:nvPr>
            <p:ph type="title"/>
          </p:nvPr>
        </p:nvSpPr>
        <p:spPr>
          <a:xfrm>
            <a:off x="1676400" y="152400"/>
            <a:ext cx="6447503" cy="457200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 sz="2400"/>
            </a:lvl1pPr>
          </a:lstStyle>
          <a:p>
            <a:pPr>
              <a:defRPr sz="3600"/>
            </a:pPr>
            <a:r>
              <a:rPr/>
              <a:t>Romeo and Juliet Notes</a:t>
            </a:r>
          </a:p>
        </p:txBody>
      </p:sp>
      <p:sp>
        <p:nvSpPr>
          <p:cNvPr id="187" name="Shape 187"/>
          <p:cNvSpPr>
            <a:spLocks noGrp="1"/>
          </p:cNvSpPr>
          <p:nvPr>
            <p:ph type="body" idx="1"/>
          </p:nvPr>
        </p:nvSpPr>
        <p:spPr>
          <a:xfrm>
            <a:off x="254000" y="762000"/>
            <a:ext cx="10414003" cy="55626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SzTx/>
              <a:buNone/>
            </a:pPr>
            <a:r>
              <a:rPr sz="2400" b="1" dirty="0" smtClean="0">
                <a:solidFill>
                  <a:schemeClr val="accent2"/>
                </a:solidFill>
              </a:rPr>
              <a:t>Time </a:t>
            </a:r>
            <a:r>
              <a:rPr sz="2400" b="1" dirty="0">
                <a:solidFill>
                  <a:schemeClr val="accent2"/>
                </a:solidFill>
              </a:rPr>
              <a:t>Covered in R&amp;J</a:t>
            </a:r>
          </a:p>
          <a:p>
            <a:pPr marL="0" indent="0">
              <a:buSzTx/>
              <a:buNone/>
            </a:pPr>
            <a:r>
              <a:rPr sz="2400" dirty="0"/>
              <a:t>Act I: </a:t>
            </a:r>
            <a:r>
              <a:rPr sz="2400" b="1" dirty="0">
                <a:solidFill>
                  <a:srgbClr val="FF0000"/>
                </a:solidFill>
              </a:rPr>
              <a:t>Saturday</a:t>
            </a:r>
          </a:p>
          <a:p>
            <a:pPr marL="0" indent="0">
              <a:buSzTx/>
              <a:buNone/>
            </a:pPr>
            <a:r>
              <a:rPr sz="2400" dirty="0"/>
              <a:t>Act II: Early </a:t>
            </a:r>
            <a:r>
              <a:rPr sz="2400" b="1" dirty="0">
                <a:solidFill>
                  <a:srgbClr val="FF0000"/>
                </a:solidFill>
              </a:rPr>
              <a:t>Sunday</a:t>
            </a:r>
            <a:r>
              <a:rPr sz="2400" dirty="0"/>
              <a:t> morning through Sunday </a:t>
            </a:r>
            <a:r>
              <a:rPr sz="2400" b="1" dirty="0">
                <a:solidFill>
                  <a:srgbClr val="FF0000"/>
                </a:solidFill>
              </a:rPr>
              <a:t>afternoon</a:t>
            </a:r>
          </a:p>
          <a:p>
            <a:pPr marL="0" indent="0">
              <a:buSzTx/>
              <a:buNone/>
            </a:pPr>
            <a:r>
              <a:rPr sz="2400" dirty="0"/>
              <a:t>Act III: </a:t>
            </a:r>
            <a:r>
              <a:rPr sz="2400" b="1" dirty="0">
                <a:solidFill>
                  <a:srgbClr val="FF0000"/>
                </a:solidFill>
              </a:rPr>
              <a:t>Sunday</a:t>
            </a:r>
            <a:r>
              <a:rPr sz="2400" dirty="0"/>
              <a:t> afternoon through </a:t>
            </a:r>
            <a:r>
              <a:rPr sz="2400" b="1" dirty="0">
                <a:solidFill>
                  <a:srgbClr val="FF0000"/>
                </a:solidFill>
              </a:rPr>
              <a:t>Monday</a:t>
            </a:r>
            <a:r>
              <a:rPr sz="2400" dirty="0"/>
              <a:t> just after dawn</a:t>
            </a:r>
          </a:p>
          <a:p>
            <a:pPr marL="0" indent="0">
              <a:buSzTx/>
              <a:buNone/>
            </a:pPr>
            <a:r>
              <a:rPr sz="2400" dirty="0"/>
              <a:t>Act IV: </a:t>
            </a:r>
            <a:r>
              <a:rPr sz="2400" b="1" dirty="0">
                <a:solidFill>
                  <a:srgbClr val="FF0000"/>
                </a:solidFill>
              </a:rPr>
              <a:t>Monday </a:t>
            </a:r>
            <a:r>
              <a:rPr sz="2400" dirty="0"/>
              <a:t>through </a:t>
            </a:r>
            <a:r>
              <a:rPr sz="2400" b="1" dirty="0">
                <a:solidFill>
                  <a:srgbClr val="FF0000"/>
                </a:solidFill>
              </a:rPr>
              <a:t>Wednesday </a:t>
            </a:r>
            <a:r>
              <a:rPr sz="2400" dirty="0"/>
              <a:t>dawn</a:t>
            </a:r>
          </a:p>
          <a:p>
            <a:pPr marL="0" indent="0">
              <a:buSzTx/>
              <a:buNone/>
            </a:pPr>
            <a:r>
              <a:rPr sz="2400" dirty="0"/>
              <a:t>Act V: </a:t>
            </a:r>
            <a:r>
              <a:rPr sz="2400" b="1" dirty="0">
                <a:solidFill>
                  <a:srgbClr val="FF0000"/>
                </a:solidFill>
              </a:rPr>
              <a:t>Thursday</a:t>
            </a:r>
            <a:r>
              <a:rPr sz="2400" dirty="0"/>
              <a:t> until just before dawn </a:t>
            </a:r>
            <a:r>
              <a:rPr sz="2400" b="1" dirty="0" smtClean="0">
                <a:solidFill>
                  <a:srgbClr val="FF0000"/>
                </a:solidFill>
              </a:rPr>
              <a:t>Friday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marL="0" indent="0">
              <a:buSzTx/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 marL="0" indent="0">
              <a:buSzTx/>
              <a:buNone/>
            </a:pPr>
            <a:r>
              <a:rPr lang="en-US" sz="2400" b="1" dirty="0" smtClean="0">
                <a:solidFill>
                  <a:schemeClr val="accent2"/>
                </a:solidFill>
              </a:rPr>
              <a:t>Elements of a Tragedy</a:t>
            </a:r>
          </a:p>
          <a:p>
            <a:pPr>
              <a:lnSpc>
                <a:spcPct val="80000"/>
              </a:lnSpc>
              <a:buFontTx/>
              <a:buAutoNum type="arabicPeriod"/>
              <a:defRPr sz="1600"/>
            </a:pPr>
            <a:r>
              <a:rPr lang="en-US" sz="2400" dirty="0"/>
              <a:t>Main character </a:t>
            </a:r>
            <a:r>
              <a:rPr lang="en-US" sz="2400" b="1" dirty="0">
                <a:solidFill>
                  <a:srgbClr val="FF0000"/>
                </a:solidFill>
              </a:rPr>
              <a:t>dies</a:t>
            </a:r>
          </a:p>
          <a:p>
            <a:pPr>
              <a:lnSpc>
                <a:spcPct val="80000"/>
              </a:lnSpc>
              <a:buFontTx/>
              <a:buAutoNum type="arabicPeriod"/>
              <a:defRPr sz="1600"/>
            </a:pPr>
            <a:r>
              <a:rPr lang="en-US" sz="2400" dirty="0"/>
              <a:t>Characters are usually </a:t>
            </a:r>
            <a:r>
              <a:rPr lang="en-US" sz="2400" b="1" dirty="0">
                <a:solidFill>
                  <a:srgbClr val="FF0000"/>
                </a:solidFill>
              </a:rPr>
              <a:t>upper class</a:t>
            </a:r>
          </a:p>
          <a:p>
            <a:pPr>
              <a:lnSpc>
                <a:spcPct val="80000"/>
              </a:lnSpc>
              <a:buFontTx/>
              <a:buAutoNum type="arabicPeriod"/>
              <a:defRPr sz="1600"/>
            </a:pPr>
            <a:r>
              <a:rPr lang="en-US" sz="2400" dirty="0"/>
              <a:t>Main character has a </a:t>
            </a:r>
            <a:r>
              <a:rPr lang="en-US" sz="2400" b="1" dirty="0">
                <a:solidFill>
                  <a:srgbClr val="FF0000"/>
                </a:solidFill>
              </a:rPr>
              <a:t>flaw </a:t>
            </a:r>
          </a:p>
          <a:p>
            <a:pPr>
              <a:lnSpc>
                <a:spcPct val="80000"/>
              </a:lnSpc>
              <a:buFontTx/>
              <a:buAutoNum type="arabicPeriod"/>
              <a:defRPr sz="1600"/>
            </a:pPr>
            <a:r>
              <a:rPr lang="en-US" sz="2400" dirty="0"/>
              <a:t>The story ends with </a:t>
            </a:r>
            <a:r>
              <a:rPr lang="en-US" sz="2400" b="1" dirty="0">
                <a:solidFill>
                  <a:srgbClr val="FF0000"/>
                </a:solidFill>
              </a:rPr>
              <a:t>good</a:t>
            </a:r>
            <a:r>
              <a:rPr lang="en-US" sz="2400" dirty="0"/>
              <a:t> results.</a:t>
            </a:r>
          </a:p>
          <a:p>
            <a:pPr marL="0" indent="0">
              <a:buSzTx/>
              <a:buNone/>
            </a:pPr>
            <a:endParaRPr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394570"/>
      </p:ext>
    </p:extLst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" grpId="0" build="p" bldLvl="5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/>
          </p:cNvSpPr>
          <p:nvPr>
            <p:ph type="title"/>
          </p:nvPr>
        </p:nvSpPr>
        <p:spPr>
          <a:xfrm>
            <a:off x="1676400" y="152400"/>
            <a:ext cx="6447503" cy="457200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 sz="2400"/>
            </a:lvl1pPr>
          </a:lstStyle>
          <a:p>
            <a:pPr>
              <a:defRPr sz="3600"/>
            </a:pPr>
            <a:r>
              <a:rPr lang="en-US" dirty="0" smtClean="0"/>
              <a:t>Romeo and Juliet Notes</a:t>
            </a:r>
            <a:endParaRPr dirty="0"/>
          </a:p>
        </p:txBody>
      </p:sp>
      <p:sp>
        <p:nvSpPr>
          <p:cNvPr id="190" name="Shape 190"/>
          <p:cNvSpPr>
            <a:spLocks noGrp="1"/>
          </p:cNvSpPr>
          <p:nvPr>
            <p:ph type="body" idx="1"/>
          </p:nvPr>
        </p:nvSpPr>
        <p:spPr>
          <a:xfrm>
            <a:off x="352926" y="609600"/>
            <a:ext cx="10162674" cy="6096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SzTx/>
              <a:buNone/>
              <a:defRPr sz="1600"/>
            </a:pPr>
            <a:endParaRPr lang="en-US" sz="2000" dirty="0" smtClean="0">
              <a:solidFill>
                <a:schemeClr val="accent1"/>
              </a:solidFill>
            </a:endParaRPr>
          </a:p>
          <a:p>
            <a:pPr marL="0" indent="0">
              <a:lnSpc>
                <a:spcPct val="80000"/>
              </a:lnSpc>
              <a:buSzTx/>
              <a:buNone/>
              <a:defRPr sz="1600"/>
            </a:pPr>
            <a:r>
              <a:rPr sz="2000" dirty="0" smtClean="0">
                <a:solidFill>
                  <a:schemeClr val="accent1"/>
                </a:solidFill>
              </a:rPr>
              <a:t> </a:t>
            </a:r>
            <a:r>
              <a:rPr sz="2000" b="1" dirty="0">
                <a:solidFill>
                  <a:schemeClr val="accent1"/>
                </a:solidFill>
              </a:rPr>
              <a:t>Iambic Pentameter</a:t>
            </a:r>
          </a:p>
          <a:p>
            <a:pPr marL="0" indent="0">
              <a:lnSpc>
                <a:spcPct val="80000"/>
              </a:lnSpc>
              <a:buSzTx/>
              <a:buNone/>
              <a:defRPr sz="1600"/>
            </a:pPr>
            <a:r>
              <a:rPr sz="2000" u="sng" dirty="0">
                <a:solidFill>
                  <a:srgbClr val="000000"/>
                </a:solidFill>
              </a:rPr>
              <a:t>Iambic</a:t>
            </a:r>
            <a:r>
              <a:rPr sz="2000" dirty="0">
                <a:solidFill>
                  <a:srgbClr val="000000"/>
                </a:solidFill>
              </a:rPr>
              <a:t> - </a:t>
            </a:r>
            <a:r>
              <a:rPr sz="2000" b="1" dirty="0">
                <a:solidFill>
                  <a:srgbClr val="FF0000"/>
                </a:solidFill>
              </a:rPr>
              <a:t>Soft</a:t>
            </a:r>
            <a:r>
              <a:rPr sz="2000" dirty="0">
                <a:solidFill>
                  <a:srgbClr val="000000"/>
                </a:solidFill>
              </a:rPr>
              <a:t> sound followed by a </a:t>
            </a:r>
            <a:r>
              <a:rPr sz="2000" b="1" dirty="0">
                <a:solidFill>
                  <a:srgbClr val="FF0000"/>
                </a:solidFill>
              </a:rPr>
              <a:t>hard</a:t>
            </a:r>
            <a:r>
              <a:rPr sz="2000" dirty="0">
                <a:solidFill>
                  <a:srgbClr val="000000"/>
                </a:solidFill>
              </a:rPr>
              <a:t> sound.( </a:t>
            </a:r>
            <a:r>
              <a:rPr sz="2000" b="1" dirty="0">
                <a:solidFill>
                  <a:srgbClr val="00B0F0"/>
                </a:solidFill>
              </a:rPr>
              <a:t>unstressed</a:t>
            </a:r>
            <a:r>
              <a:rPr sz="2000" b="1" dirty="0">
                <a:solidFill>
                  <a:srgbClr val="FF0000"/>
                </a:solidFill>
              </a:rPr>
              <a:t>/stressed</a:t>
            </a:r>
            <a:r>
              <a:rPr sz="2000" dirty="0">
                <a:solidFill>
                  <a:srgbClr val="000000"/>
                </a:solidFill>
              </a:rPr>
              <a:t> syllables)</a:t>
            </a:r>
          </a:p>
          <a:p>
            <a:pPr marL="0" indent="0">
              <a:lnSpc>
                <a:spcPct val="80000"/>
              </a:lnSpc>
              <a:buSzTx/>
              <a:buNone/>
              <a:defRPr sz="1600"/>
            </a:pPr>
            <a:r>
              <a:rPr sz="2000" dirty="0">
                <a:solidFill>
                  <a:srgbClr val="000000"/>
                </a:solidFill>
              </a:rPr>
              <a:t>Ex. </a:t>
            </a:r>
            <a:r>
              <a:rPr sz="2000" dirty="0" smtClean="0">
                <a:solidFill>
                  <a:srgbClr val="00B0F0"/>
                </a:solidFill>
              </a:rPr>
              <a:t>Ep</a:t>
            </a:r>
            <a:r>
              <a:rPr sz="2000" dirty="0" smtClean="0">
                <a:solidFill>
                  <a:srgbClr val="000000"/>
                </a:solidFill>
              </a:rPr>
              <a:t>-</a:t>
            </a:r>
            <a:r>
              <a:rPr sz="2000" dirty="0" err="1" smtClean="0">
                <a:solidFill>
                  <a:srgbClr val="FF0000"/>
                </a:solidFill>
              </a:rPr>
              <a:t>i</a:t>
            </a:r>
            <a:r>
              <a:rPr sz="2000" dirty="0" smtClean="0">
                <a:solidFill>
                  <a:srgbClr val="000000"/>
                </a:solidFill>
              </a:rPr>
              <a:t>-</a:t>
            </a:r>
            <a:r>
              <a:rPr lang="en-US" sz="2000" dirty="0" smtClean="0">
                <a:solidFill>
                  <a:srgbClr val="00B0F0"/>
                </a:solidFill>
              </a:rPr>
              <a:t>d</a:t>
            </a:r>
            <a:r>
              <a:rPr sz="2000" dirty="0" smtClean="0">
                <a:solidFill>
                  <a:srgbClr val="00B0F0"/>
                </a:solidFill>
              </a:rPr>
              <a:t>er</a:t>
            </a:r>
            <a:r>
              <a:rPr sz="2000" dirty="0" smtClean="0">
                <a:solidFill>
                  <a:srgbClr val="000000"/>
                </a:solidFill>
              </a:rPr>
              <a:t>-</a:t>
            </a:r>
            <a:r>
              <a:rPr sz="2000" dirty="0" err="1" smtClean="0">
                <a:solidFill>
                  <a:srgbClr val="FF0000"/>
                </a:solidFill>
              </a:rPr>
              <a:t>mis</a:t>
            </a:r>
            <a:r>
              <a:rPr sz="2000" dirty="0" smtClean="0">
                <a:solidFill>
                  <a:srgbClr val="000000"/>
                </a:solidFill>
              </a:rPr>
              <a:t>                </a:t>
            </a:r>
            <a:r>
              <a:rPr sz="2000" dirty="0">
                <a:solidFill>
                  <a:srgbClr val="000000"/>
                </a:solidFill>
              </a:rPr>
              <a:t>Ex. </a:t>
            </a:r>
            <a:r>
              <a:rPr sz="2000" dirty="0">
                <a:solidFill>
                  <a:srgbClr val="00B0F0"/>
                </a:solidFill>
              </a:rPr>
              <a:t>You</a:t>
            </a:r>
            <a:r>
              <a:rPr sz="2000" dirty="0">
                <a:solidFill>
                  <a:srgbClr val="000000"/>
                </a:solidFill>
              </a:rPr>
              <a:t> </a:t>
            </a:r>
            <a:r>
              <a:rPr sz="2000" dirty="0">
                <a:solidFill>
                  <a:srgbClr val="FF0000"/>
                </a:solidFill>
              </a:rPr>
              <a:t>look</a:t>
            </a:r>
            <a:r>
              <a:rPr sz="2000" dirty="0">
                <a:solidFill>
                  <a:srgbClr val="000000"/>
                </a:solidFill>
              </a:rPr>
              <a:t> </a:t>
            </a:r>
            <a:r>
              <a:rPr sz="2000" dirty="0">
                <a:solidFill>
                  <a:srgbClr val="00B0F0"/>
                </a:solidFill>
              </a:rPr>
              <a:t>so</a:t>
            </a:r>
            <a:r>
              <a:rPr sz="2000" dirty="0">
                <a:solidFill>
                  <a:srgbClr val="000000"/>
                </a:solidFill>
              </a:rPr>
              <a:t> </a:t>
            </a:r>
            <a:r>
              <a:rPr sz="2000" dirty="0">
                <a:solidFill>
                  <a:srgbClr val="FF0000"/>
                </a:solidFill>
              </a:rPr>
              <a:t>good</a:t>
            </a:r>
            <a:r>
              <a:rPr sz="2000" dirty="0">
                <a:solidFill>
                  <a:srgbClr val="000000"/>
                </a:solidFill>
              </a:rPr>
              <a:t>.        Ex. </a:t>
            </a:r>
            <a:r>
              <a:rPr sz="2000" dirty="0">
                <a:solidFill>
                  <a:srgbClr val="00B0F0"/>
                </a:solidFill>
              </a:rPr>
              <a:t>Slide</a:t>
            </a:r>
            <a:r>
              <a:rPr sz="2000" dirty="0">
                <a:solidFill>
                  <a:srgbClr val="000000"/>
                </a:solidFill>
              </a:rPr>
              <a:t> </a:t>
            </a:r>
            <a:r>
              <a:rPr sz="2000" dirty="0">
                <a:solidFill>
                  <a:srgbClr val="FF0000"/>
                </a:solidFill>
              </a:rPr>
              <a:t>in</a:t>
            </a:r>
            <a:r>
              <a:rPr sz="2000" dirty="0">
                <a:solidFill>
                  <a:srgbClr val="00B0F0"/>
                </a:solidFill>
              </a:rPr>
              <a:t>to</a:t>
            </a:r>
            <a:r>
              <a:rPr sz="2000" dirty="0">
                <a:solidFill>
                  <a:srgbClr val="000000"/>
                </a:solidFill>
              </a:rPr>
              <a:t> </a:t>
            </a:r>
            <a:r>
              <a:rPr sz="2000" dirty="0">
                <a:solidFill>
                  <a:srgbClr val="FF0000"/>
                </a:solidFill>
              </a:rPr>
              <a:t>my</a:t>
            </a:r>
            <a:r>
              <a:rPr sz="2000" dirty="0">
                <a:solidFill>
                  <a:srgbClr val="000000"/>
                </a:solidFill>
              </a:rPr>
              <a:t> </a:t>
            </a:r>
            <a:r>
              <a:rPr sz="2000" dirty="0">
                <a:solidFill>
                  <a:srgbClr val="00B0F0"/>
                </a:solidFill>
              </a:rPr>
              <a:t>DMs. </a:t>
            </a:r>
          </a:p>
          <a:p>
            <a:pPr marL="0" indent="0">
              <a:lnSpc>
                <a:spcPct val="80000"/>
              </a:lnSpc>
              <a:buSzTx/>
              <a:buNone/>
              <a:defRPr sz="1600"/>
            </a:pPr>
            <a:r>
              <a:rPr sz="2000" dirty="0">
                <a:solidFill>
                  <a:srgbClr val="000000"/>
                </a:solidFill>
              </a:rPr>
              <a:t>Ex. I would not eat them in a box.  </a:t>
            </a:r>
            <a:r>
              <a:rPr sz="2000" dirty="0">
                <a:solidFill>
                  <a:srgbClr val="7030A0"/>
                </a:solidFill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rPr sz="2000" dirty="0">
                <a:solidFill>
                  <a:srgbClr val="7030A0"/>
                </a:solidFill>
              </a:rPr>
              <a:t>Read this like Count Dracula would. </a:t>
            </a:r>
          </a:p>
          <a:p>
            <a:pPr marL="0" indent="0">
              <a:lnSpc>
                <a:spcPct val="80000"/>
              </a:lnSpc>
              <a:buSzTx/>
              <a:buNone/>
              <a:defRPr sz="1600"/>
            </a:pPr>
            <a:r>
              <a:rPr sz="2000" dirty="0">
                <a:solidFill>
                  <a:srgbClr val="000000"/>
                </a:solidFill>
              </a:rPr>
              <a:t>     I would not eat them with a fox. </a:t>
            </a:r>
          </a:p>
          <a:p>
            <a:pPr marL="0" indent="0">
              <a:lnSpc>
                <a:spcPct val="80000"/>
              </a:lnSpc>
              <a:buSzTx/>
              <a:buNone/>
              <a:defRPr sz="1600"/>
            </a:pPr>
            <a:endParaRPr sz="2000" dirty="0">
              <a:solidFill>
                <a:srgbClr val="000000"/>
              </a:solidFill>
            </a:endParaRPr>
          </a:p>
          <a:p>
            <a:pPr marL="0" indent="0">
              <a:lnSpc>
                <a:spcPct val="80000"/>
              </a:lnSpc>
              <a:buSzTx/>
              <a:buNone/>
              <a:defRPr sz="1600"/>
            </a:pPr>
            <a:r>
              <a:rPr sz="2000" u="sng" dirty="0">
                <a:solidFill>
                  <a:srgbClr val="000000"/>
                </a:solidFill>
              </a:rPr>
              <a:t>Pentameter</a:t>
            </a:r>
            <a:r>
              <a:rPr sz="2000" dirty="0">
                <a:solidFill>
                  <a:srgbClr val="000000"/>
                </a:solidFill>
              </a:rPr>
              <a:t>- </a:t>
            </a:r>
            <a:r>
              <a:rPr sz="2000" b="1" dirty="0">
                <a:solidFill>
                  <a:srgbClr val="FF0000"/>
                </a:solidFill>
              </a:rPr>
              <a:t>5</a:t>
            </a:r>
            <a:r>
              <a:rPr sz="2000" dirty="0">
                <a:solidFill>
                  <a:srgbClr val="000000"/>
                </a:solidFill>
              </a:rPr>
              <a:t> foot line of poetry. (5 meters)     (     ) (     ) (     ) (     ) (     )</a:t>
            </a:r>
          </a:p>
          <a:p>
            <a:pPr marL="0" indent="0">
              <a:lnSpc>
                <a:spcPct val="80000"/>
              </a:lnSpc>
              <a:buSzTx/>
              <a:buNone/>
              <a:defRPr sz="1600"/>
            </a:pPr>
            <a:r>
              <a:rPr sz="2000" dirty="0">
                <a:solidFill>
                  <a:srgbClr val="000000"/>
                </a:solidFill>
              </a:rPr>
              <a:t>Ex. But soft! What light through yonder window breaks?</a:t>
            </a:r>
          </a:p>
          <a:p>
            <a:pPr marL="0" indent="0">
              <a:lnSpc>
                <a:spcPct val="80000"/>
              </a:lnSpc>
              <a:buSzTx/>
              <a:buNone/>
              <a:defRPr sz="1600"/>
            </a:pPr>
            <a:r>
              <a:rPr sz="2000" dirty="0">
                <a:solidFill>
                  <a:srgbClr val="000000"/>
                </a:solidFill>
              </a:rPr>
              <a:t>Ex. It is the east and Juliet’s the sun. </a:t>
            </a:r>
          </a:p>
          <a:p>
            <a:pPr marL="0" indent="0">
              <a:lnSpc>
                <a:spcPct val="80000"/>
              </a:lnSpc>
              <a:buSzTx/>
              <a:buNone/>
              <a:defRPr sz="1600"/>
            </a:pPr>
            <a:endParaRPr sz="20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"/>
              <a:buChar char="❑"/>
              <a:defRPr sz="1600"/>
            </a:pPr>
            <a:r>
              <a:rPr sz="2000" dirty="0">
                <a:solidFill>
                  <a:srgbClr val="000000"/>
                </a:solidFill>
              </a:rPr>
              <a:t>Upper class folks speak </a:t>
            </a:r>
            <a:r>
              <a:rPr sz="2000" b="1" dirty="0">
                <a:solidFill>
                  <a:srgbClr val="FF0000"/>
                </a:solidFill>
              </a:rPr>
              <a:t>in blank verse </a:t>
            </a:r>
            <a:r>
              <a:rPr sz="2000" dirty="0">
                <a:solidFill>
                  <a:srgbClr val="000000"/>
                </a:solidFill>
              </a:rPr>
              <a:t>(unrhymed iambic pentameter) and/or poetry. </a:t>
            </a:r>
          </a:p>
          <a:p>
            <a:pPr>
              <a:lnSpc>
                <a:spcPct val="80000"/>
              </a:lnSpc>
              <a:buFont typeface="Wingdings"/>
              <a:buChar char="❑"/>
              <a:defRPr sz="1600"/>
            </a:pPr>
            <a:r>
              <a:rPr sz="2000" dirty="0">
                <a:solidFill>
                  <a:srgbClr val="000000"/>
                </a:solidFill>
              </a:rPr>
              <a:t>Commoners (servants, uneducated) speak in </a:t>
            </a:r>
            <a:r>
              <a:rPr sz="2000" b="1" dirty="0">
                <a:solidFill>
                  <a:srgbClr val="FF0000"/>
                </a:solidFill>
              </a:rPr>
              <a:t>prose</a:t>
            </a:r>
            <a:r>
              <a:rPr sz="2000" dirty="0">
                <a:solidFill>
                  <a:srgbClr val="000000"/>
                </a:solidFill>
              </a:rPr>
              <a:t> (regular writing) </a:t>
            </a:r>
            <a:endParaRPr lang="en-US" sz="2000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"/>
              <a:buChar char="❑"/>
              <a:defRPr sz="1600"/>
            </a:pPr>
            <a:endParaRPr lang="en-US" sz="2000" dirty="0">
              <a:solidFill>
                <a:srgbClr val="000000"/>
              </a:solidFill>
            </a:endParaRPr>
          </a:p>
          <a:p>
            <a:pPr marL="0" indent="0">
              <a:lnSpc>
                <a:spcPct val="80000"/>
              </a:lnSpc>
              <a:buNone/>
              <a:defRPr sz="1600"/>
            </a:pPr>
            <a:r>
              <a:rPr lang="en-US" sz="2000" dirty="0" smtClean="0">
                <a:solidFill>
                  <a:srgbClr val="00B0F0"/>
                </a:solidFill>
                <a:hlinkClick r:id="rId2"/>
              </a:rPr>
              <a:t>Shakespearean raps</a:t>
            </a:r>
            <a:endParaRPr sz="2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08396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>
            <a:spLocks noGrp="1"/>
          </p:cNvSpPr>
          <p:nvPr>
            <p:ph type="title"/>
          </p:nvPr>
        </p:nvSpPr>
        <p:spPr>
          <a:xfrm>
            <a:off x="1676400" y="76200"/>
            <a:ext cx="6447503" cy="457200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 sz="2400"/>
            </a:lvl1pPr>
          </a:lstStyle>
          <a:p>
            <a:pPr>
              <a:defRPr sz="3600"/>
            </a:pPr>
            <a:r>
              <a:rPr/>
              <a:t>Actor Speech Notes</a:t>
            </a:r>
          </a:p>
        </p:txBody>
      </p:sp>
      <p:sp>
        <p:nvSpPr>
          <p:cNvPr id="193" name="Shape 193"/>
          <p:cNvSpPr>
            <a:spLocks noGrp="1"/>
          </p:cNvSpPr>
          <p:nvPr>
            <p:ph type="body" idx="1"/>
          </p:nvPr>
        </p:nvSpPr>
        <p:spPr>
          <a:xfrm>
            <a:off x="208547" y="609599"/>
            <a:ext cx="11712520" cy="607906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SzTx/>
              <a:buNone/>
              <a:defRPr sz="1600"/>
            </a:pPr>
            <a:r>
              <a:rPr sz="2000" u="sng" dirty="0"/>
              <a:t>Monologue </a:t>
            </a:r>
            <a:r>
              <a:rPr sz="2000" dirty="0"/>
              <a:t>– a lengthy </a:t>
            </a:r>
            <a:r>
              <a:rPr sz="2000" b="1" dirty="0">
                <a:solidFill>
                  <a:srgbClr val="FF0000"/>
                </a:solidFill>
              </a:rPr>
              <a:t>speech</a:t>
            </a:r>
            <a:r>
              <a:rPr sz="2000" dirty="0"/>
              <a:t> that is addressed to </a:t>
            </a:r>
            <a:r>
              <a:rPr sz="2000" b="1" dirty="0">
                <a:solidFill>
                  <a:srgbClr val="FF0000"/>
                </a:solidFill>
              </a:rPr>
              <a:t>other characters</a:t>
            </a:r>
            <a:r>
              <a:rPr sz="2000" dirty="0"/>
              <a:t>.</a:t>
            </a:r>
          </a:p>
          <a:p>
            <a:pPr marL="0" indent="0">
              <a:lnSpc>
                <a:spcPct val="90000"/>
              </a:lnSpc>
              <a:buSzTx/>
              <a:buNone/>
              <a:defRPr sz="1600"/>
            </a:pPr>
            <a:r>
              <a:rPr sz="2000" dirty="0"/>
              <a:t>Ex. Prince </a:t>
            </a:r>
            <a:r>
              <a:rPr sz="2000" dirty="0" err="1"/>
              <a:t>Escalus</a:t>
            </a:r>
            <a:r>
              <a:rPr sz="2000" dirty="0"/>
              <a:t> in scene I</a:t>
            </a:r>
          </a:p>
          <a:p>
            <a:pPr marL="0" indent="0">
              <a:lnSpc>
                <a:spcPct val="90000"/>
              </a:lnSpc>
              <a:buSzTx/>
              <a:buNone/>
              <a:defRPr sz="1600"/>
            </a:pPr>
            <a:endParaRPr sz="2000" u="sng" dirty="0"/>
          </a:p>
          <a:p>
            <a:pPr marL="0" indent="0">
              <a:lnSpc>
                <a:spcPct val="90000"/>
              </a:lnSpc>
              <a:buSzTx/>
              <a:buNone/>
              <a:defRPr sz="1600"/>
            </a:pPr>
            <a:r>
              <a:rPr sz="2000" u="sng" dirty="0"/>
              <a:t>Soliloquy </a:t>
            </a:r>
            <a:r>
              <a:rPr sz="2000" dirty="0"/>
              <a:t>– a lengthy </a:t>
            </a:r>
            <a:r>
              <a:rPr sz="2000" dirty="0">
                <a:solidFill>
                  <a:srgbClr val="000000"/>
                </a:solidFill>
              </a:rPr>
              <a:t>speech</a:t>
            </a:r>
            <a:r>
              <a:rPr sz="2000" dirty="0"/>
              <a:t> in a play in which a </a:t>
            </a:r>
            <a:r>
              <a:rPr sz="2000" b="1" dirty="0">
                <a:solidFill>
                  <a:srgbClr val="FF0000"/>
                </a:solidFill>
              </a:rPr>
              <a:t>character alone </a:t>
            </a:r>
            <a:r>
              <a:rPr sz="2000" dirty="0"/>
              <a:t>on stage expresses his thoughts. </a:t>
            </a:r>
          </a:p>
          <a:p>
            <a:pPr marL="0" indent="0">
              <a:lnSpc>
                <a:spcPct val="90000"/>
              </a:lnSpc>
              <a:buSzTx/>
              <a:buNone/>
              <a:defRPr sz="1600"/>
            </a:pPr>
            <a:endParaRPr sz="2000" u="sng" dirty="0"/>
          </a:p>
          <a:p>
            <a:pPr marL="0" indent="0">
              <a:lnSpc>
                <a:spcPct val="90000"/>
              </a:lnSpc>
              <a:buSzTx/>
              <a:buNone/>
              <a:defRPr sz="1600"/>
            </a:pPr>
            <a:r>
              <a:rPr sz="2000" u="sng" dirty="0"/>
              <a:t>Aside </a:t>
            </a:r>
            <a:r>
              <a:rPr sz="2000" dirty="0"/>
              <a:t>– a </a:t>
            </a:r>
            <a:r>
              <a:rPr sz="2000" b="1" dirty="0">
                <a:solidFill>
                  <a:srgbClr val="FF0000"/>
                </a:solidFill>
              </a:rPr>
              <a:t>brief remark </a:t>
            </a:r>
            <a:r>
              <a:rPr sz="2000" dirty="0"/>
              <a:t>from one character to another (or to the audience) that is intended to be </a:t>
            </a:r>
            <a:r>
              <a:rPr sz="2000" b="1" dirty="0">
                <a:solidFill>
                  <a:srgbClr val="FF0000"/>
                </a:solidFill>
              </a:rPr>
              <a:t>unheard</a:t>
            </a:r>
            <a:r>
              <a:rPr sz="2000" dirty="0"/>
              <a:t> by other characters on stage. </a:t>
            </a:r>
          </a:p>
          <a:p>
            <a:pPr marL="0" indent="0">
              <a:lnSpc>
                <a:spcPct val="90000"/>
              </a:lnSpc>
              <a:buSzTx/>
              <a:buNone/>
              <a:defRPr sz="1600"/>
            </a:pPr>
            <a:endParaRPr sz="2000" u="sng" dirty="0"/>
          </a:p>
          <a:p>
            <a:pPr marL="0" indent="0">
              <a:lnSpc>
                <a:spcPct val="90000"/>
              </a:lnSpc>
              <a:buSzTx/>
              <a:buNone/>
              <a:defRPr sz="1600"/>
            </a:pPr>
            <a:r>
              <a:rPr sz="2000" u="sng" dirty="0"/>
              <a:t>Dramatic foil </a:t>
            </a:r>
            <a:r>
              <a:rPr sz="2000" dirty="0"/>
              <a:t>– a character whose </a:t>
            </a:r>
            <a:r>
              <a:rPr sz="2000" b="1" dirty="0">
                <a:solidFill>
                  <a:srgbClr val="FF0000"/>
                </a:solidFill>
              </a:rPr>
              <a:t>personality</a:t>
            </a:r>
            <a:r>
              <a:rPr sz="2000" dirty="0"/>
              <a:t> or actions are in striking </a:t>
            </a:r>
            <a:r>
              <a:rPr sz="2000" b="1" dirty="0">
                <a:solidFill>
                  <a:srgbClr val="FF0000"/>
                </a:solidFill>
              </a:rPr>
              <a:t>contrast</a:t>
            </a:r>
            <a:r>
              <a:rPr sz="2000" dirty="0"/>
              <a:t> to those of another character. </a:t>
            </a:r>
          </a:p>
          <a:p>
            <a:pPr marL="0" indent="0">
              <a:lnSpc>
                <a:spcPct val="90000"/>
              </a:lnSpc>
              <a:buSzTx/>
              <a:buNone/>
              <a:defRPr sz="1600"/>
            </a:pPr>
            <a:r>
              <a:rPr sz="2000" dirty="0"/>
              <a:t>Ex. SpongeBob and </a:t>
            </a:r>
            <a:r>
              <a:rPr sz="2000" dirty="0" err="1"/>
              <a:t>Squidward</a:t>
            </a:r>
            <a:r>
              <a:rPr sz="2000" dirty="0"/>
              <a:t/>
            </a:r>
            <a:br>
              <a:rPr sz="2000" dirty="0"/>
            </a:br>
            <a:r>
              <a:rPr sz="2000" dirty="0"/>
              <a:t>Ex. _________________________________</a:t>
            </a:r>
          </a:p>
          <a:p>
            <a:pPr marL="0" indent="0">
              <a:lnSpc>
                <a:spcPct val="90000"/>
              </a:lnSpc>
              <a:buSzTx/>
              <a:buNone/>
              <a:defRPr sz="1600"/>
            </a:pPr>
            <a:endParaRPr sz="2000" dirty="0"/>
          </a:p>
          <a:p>
            <a:pPr marL="0" indent="0">
              <a:lnSpc>
                <a:spcPct val="90000"/>
              </a:lnSpc>
              <a:buSzTx/>
              <a:buNone/>
              <a:defRPr sz="1600"/>
            </a:pPr>
            <a:r>
              <a:rPr sz="2000" u="sng" dirty="0"/>
              <a:t>Tragic Flaw- </a:t>
            </a:r>
            <a:r>
              <a:rPr sz="2000" dirty="0"/>
              <a:t>a </a:t>
            </a:r>
            <a:r>
              <a:rPr sz="2000" b="1" dirty="0">
                <a:solidFill>
                  <a:srgbClr val="FF0000"/>
                </a:solidFill>
              </a:rPr>
              <a:t>personal weakness </a:t>
            </a:r>
            <a:r>
              <a:rPr sz="2000" dirty="0"/>
              <a:t>that brings about the fall of a character in a tragedy. </a:t>
            </a:r>
          </a:p>
          <a:p>
            <a:pPr marL="0" indent="0">
              <a:lnSpc>
                <a:spcPct val="90000"/>
              </a:lnSpc>
              <a:buSzTx/>
              <a:buNone/>
              <a:defRPr sz="1600"/>
            </a:pPr>
            <a:r>
              <a:rPr sz="2000" dirty="0"/>
              <a:t>Romeo’s flaw is 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2282140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28600"/>
            <a:ext cx="6447502" cy="381000"/>
          </a:xfrm>
        </p:spPr>
        <p:txBody>
          <a:bodyPr>
            <a:noAutofit/>
          </a:bodyPr>
          <a:lstStyle/>
          <a:p>
            <a:r>
              <a:rPr lang="en-US" sz="2400" dirty="0"/>
              <a:t>Warm Up 5/5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5010" y="609600"/>
            <a:ext cx="9673389" cy="601980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80000"/>
              </a:lnSpc>
              <a:buNone/>
              <a:defRPr sz="1600"/>
            </a:pP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AutoNum type="arabicPeriod"/>
              <a:defRPr sz="1600"/>
            </a:pPr>
            <a:r>
              <a:rPr lang="en-US" dirty="0" smtClean="0">
                <a:solidFill>
                  <a:srgbClr val="7030A0"/>
                </a:solidFill>
              </a:rPr>
              <a:t>If you did not get a chance to write this PEA paragraph, please do so now. </a:t>
            </a:r>
          </a:p>
          <a:p>
            <a:pPr marL="0" indent="0">
              <a:lnSpc>
                <a:spcPct val="80000"/>
              </a:lnSpc>
              <a:buNone/>
              <a:defRPr sz="1600"/>
            </a:pPr>
            <a:r>
              <a:rPr lang="en-US" dirty="0" smtClean="0">
                <a:solidFill>
                  <a:srgbClr val="7030A0"/>
                </a:solidFill>
              </a:rPr>
              <a:t>You will turn this in!</a:t>
            </a:r>
          </a:p>
          <a:p>
            <a:pPr marL="0" indent="0">
              <a:lnSpc>
                <a:spcPct val="80000"/>
              </a:lnSpc>
              <a:buNone/>
              <a:defRPr sz="1600"/>
            </a:pPr>
            <a:r>
              <a:rPr lang="en-US" b="1" dirty="0" smtClean="0">
                <a:solidFill>
                  <a:schemeClr val="tx1"/>
                </a:solidFill>
              </a:rPr>
              <a:t>Write </a:t>
            </a:r>
            <a:r>
              <a:rPr lang="en-US" b="1" dirty="0">
                <a:solidFill>
                  <a:schemeClr val="tx1"/>
                </a:solidFill>
              </a:rPr>
              <a:t>a </a:t>
            </a:r>
            <a:r>
              <a:rPr lang="en-US" b="1" dirty="0" smtClean="0">
                <a:solidFill>
                  <a:schemeClr val="tx1"/>
                </a:solidFill>
              </a:rPr>
              <a:t>PEA </a:t>
            </a:r>
            <a:r>
              <a:rPr lang="en-US" b="1" dirty="0">
                <a:solidFill>
                  <a:schemeClr val="tx1"/>
                </a:solidFill>
              </a:rPr>
              <a:t>paragraph </a:t>
            </a:r>
            <a:r>
              <a:rPr lang="en-US" b="1" dirty="0">
                <a:solidFill>
                  <a:srgbClr val="000000"/>
                </a:solidFill>
              </a:rPr>
              <a:t>on whether or not you agree with the marriage between Romeo </a:t>
            </a:r>
            <a:r>
              <a:rPr lang="en-US" b="1" dirty="0" smtClean="0">
                <a:solidFill>
                  <a:srgbClr val="000000"/>
                </a:solidFill>
              </a:rPr>
              <a:t>and</a:t>
            </a:r>
          </a:p>
          <a:p>
            <a:pPr marL="0" indent="0">
              <a:lnSpc>
                <a:spcPct val="80000"/>
              </a:lnSpc>
              <a:buNone/>
              <a:defRPr sz="1600"/>
            </a:pPr>
            <a:r>
              <a:rPr lang="en-US" b="1" dirty="0" smtClean="0">
                <a:solidFill>
                  <a:srgbClr val="000000"/>
                </a:solidFill>
              </a:rPr>
              <a:t>Juliet. Follow this format.</a:t>
            </a:r>
          </a:p>
          <a:p>
            <a:pPr marL="0" indent="0">
              <a:lnSpc>
                <a:spcPct val="80000"/>
              </a:lnSpc>
              <a:buNone/>
              <a:defRPr sz="1600"/>
            </a:pPr>
            <a:r>
              <a:rPr lang="en-US" dirty="0">
                <a:solidFill>
                  <a:srgbClr val="000000"/>
                </a:solidFill>
              </a:rPr>
              <a:t>P</a:t>
            </a:r>
            <a:r>
              <a:rPr lang="en-US" dirty="0" smtClean="0">
                <a:solidFill>
                  <a:srgbClr val="000000"/>
                </a:solidFill>
              </a:rPr>
              <a:t>: </a:t>
            </a:r>
            <a:r>
              <a:rPr lang="en-US" dirty="0">
                <a:solidFill>
                  <a:srgbClr val="000000"/>
                </a:solidFill>
              </a:rPr>
              <a:t>_______________ should/should not be married. </a:t>
            </a:r>
          </a:p>
          <a:p>
            <a:pPr marL="0" indent="0">
              <a:lnSpc>
                <a:spcPct val="80000"/>
              </a:lnSpc>
              <a:buNone/>
              <a:defRPr sz="1600"/>
            </a:pPr>
            <a:r>
              <a:rPr lang="en-US" dirty="0">
                <a:solidFill>
                  <a:srgbClr val="000000"/>
                </a:solidFill>
              </a:rPr>
              <a:t>E: They should/ should not be married because _______________. </a:t>
            </a:r>
          </a:p>
          <a:p>
            <a:pPr marL="0" indent="0">
              <a:lnSpc>
                <a:spcPct val="80000"/>
              </a:lnSpc>
              <a:buNone/>
              <a:defRPr sz="1600"/>
            </a:pPr>
            <a:r>
              <a:rPr lang="en-US" dirty="0">
                <a:solidFill>
                  <a:srgbClr val="000000"/>
                </a:solidFill>
              </a:rPr>
              <a:t>A: Because of ________________, this proves _______________________. </a:t>
            </a:r>
          </a:p>
          <a:p>
            <a:pPr marL="0" indent="0">
              <a:lnSpc>
                <a:spcPct val="80000"/>
              </a:lnSpc>
              <a:buNone/>
              <a:defRPr sz="1600"/>
            </a:pPr>
            <a:r>
              <a:rPr lang="en-US" dirty="0">
                <a:solidFill>
                  <a:srgbClr val="000000"/>
                </a:solidFill>
              </a:rPr>
              <a:t>E: Another reason they should/should not be married is because ____________________.</a:t>
            </a:r>
          </a:p>
          <a:p>
            <a:pPr marL="0" indent="0">
              <a:lnSpc>
                <a:spcPct val="80000"/>
              </a:lnSpc>
              <a:buNone/>
              <a:defRPr sz="1600"/>
            </a:pPr>
            <a:r>
              <a:rPr lang="en-US" dirty="0">
                <a:solidFill>
                  <a:srgbClr val="000000"/>
                </a:solidFill>
              </a:rPr>
              <a:t>A: Since ______________ this __________________________. </a:t>
            </a:r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80000"/>
              </a:lnSpc>
              <a:buNone/>
              <a:defRPr sz="1600"/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lnSpc>
                <a:spcPct val="80000"/>
              </a:lnSpc>
              <a:buNone/>
              <a:defRPr sz="1600"/>
            </a:pPr>
            <a:r>
              <a:rPr lang="en-US" dirty="0" smtClean="0">
                <a:solidFill>
                  <a:srgbClr val="7030A0"/>
                </a:solidFill>
              </a:rPr>
              <a:t>2. Already turned in the PEA paragraph from last class? </a:t>
            </a:r>
          </a:p>
          <a:p>
            <a:pPr marL="0" indent="0">
              <a:lnSpc>
                <a:spcPct val="80000"/>
              </a:lnSpc>
              <a:buNone/>
              <a:defRPr sz="1600"/>
            </a:pPr>
            <a:r>
              <a:rPr lang="en-US" b="1" dirty="0" smtClean="0">
                <a:solidFill>
                  <a:srgbClr val="000000"/>
                </a:solidFill>
              </a:rPr>
              <a:t>Which character can you relate to? Why?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 sz="1600"/>
            </a:pPr>
            <a:r>
              <a:rPr lang="en-US" b="1" dirty="0" smtClean="0">
                <a:solidFill>
                  <a:srgbClr val="000000"/>
                </a:solidFill>
              </a:rPr>
              <a:t>Romeo</a:t>
            </a:r>
            <a:r>
              <a:rPr lang="en-US" dirty="0" smtClean="0">
                <a:solidFill>
                  <a:srgbClr val="000000"/>
                </a:solidFill>
              </a:rPr>
              <a:t>- Lovesick- needs someone to make them whole- sensitive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 sz="1600"/>
            </a:pPr>
            <a:r>
              <a:rPr lang="en-US" b="1" dirty="0" smtClean="0">
                <a:solidFill>
                  <a:srgbClr val="000000"/>
                </a:solidFill>
              </a:rPr>
              <a:t>Juliet</a:t>
            </a:r>
            <a:r>
              <a:rPr lang="en-US" dirty="0" smtClean="0">
                <a:solidFill>
                  <a:srgbClr val="000000"/>
                </a:solidFill>
              </a:rPr>
              <a:t>- looking to defy your parents and set out on your own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 sz="1600"/>
            </a:pPr>
            <a:r>
              <a:rPr lang="en-US" b="1" dirty="0" smtClean="0">
                <a:solidFill>
                  <a:srgbClr val="000000"/>
                </a:solidFill>
              </a:rPr>
              <a:t>Tybalt</a:t>
            </a:r>
            <a:r>
              <a:rPr lang="en-US" dirty="0" smtClean="0">
                <a:solidFill>
                  <a:srgbClr val="000000"/>
                </a:solidFill>
              </a:rPr>
              <a:t>- angry with a distaste for those you dislike, but mindful of your family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 sz="1600"/>
            </a:pPr>
            <a:r>
              <a:rPr lang="en-US" b="1" dirty="0" smtClean="0">
                <a:solidFill>
                  <a:srgbClr val="000000"/>
                </a:solidFill>
              </a:rPr>
              <a:t>Benvolio</a:t>
            </a:r>
            <a:r>
              <a:rPr lang="en-US" dirty="0" smtClean="0">
                <a:solidFill>
                  <a:srgbClr val="000000"/>
                </a:solidFill>
              </a:rPr>
              <a:t>- always there for your friends, good listener, rarely share your problems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 sz="1600"/>
            </a:pPr>
            <a:r>
              <a:rPr lang="en-US" b="1" dirty="0" smtClean="0">
                <a:solidFill>
                  <a:srgbClr val="000000"/>
                </a:solidFill>
              </a:rPr>
              <a:t>Mercutio</a:t>
            </a:r>
            <a:r>
              <a:rPr lang="en-US" dirty="0" smtClean="0">
                <a:solidFill>
                  <a:srgbClr val="000000"/>
                </a:solidFill>
              </a:rPr>
              <a:t>- the jokester- you strive to make others happy because you’re so miserable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 sz="1600"/>
            </a:pPr>
            <a:r>
              <a:rPr lang="en-US" b="1" dirty="0" smtClean="0">
                <a:solidFill>
                  <a:srgbClr val="000000"/>
                </a:solidFill>
              </a:rPr>
              <a:t>Nurse</a:t>
            </a:r>
            <a:r>
              <a:rPr lang="en-US" dirty="0" smtClean="0">
                <a:solidFill>
                  <a:srgbClr val="000000"/>
                </a:solidFill>
              </a:rPr>
              <a:t>- You’re a good friend and a confidant; you’d do anything for a family member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 sz="1600"/>
            </a:pPr>
            <a:r>
              <a:rPr lang="en-US" b="1" dirty="0" smtClean="0">
                <a:solidFill>
                  <a:srgbClr val="000000"/>
                </a:solidFill>
              </a:rPr>
              <a:t>Friar Laurence </a:t>
            </a:r>
            <a:r>
              <a:rPr lang="en-US" dirty="0" smtClean="0">
                <a:solidFill>
                  <a:srgbClr val="000000"/>
                </a:solidFill>
              </a:rPr>
              <a:t>– Looking to solve problems at whatever cost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 sz="1600"/>
            </a:pPr>
            <a:r>
              <a:rPr lang="en-US" b="1" dirty="0" smtClean="0">
                <a:solidFill>
                  <a:srgbClr val="000000"/>
                </a:solidFill>
              </a:rPr>
              <a:t>Lady &amp; Lord Montague &amp; Capulet </a:t>
            </a:r>
            <a:r>
              <a:rPr lang="en-US" dirty="0" smtClean="0">
                <a:solidFill>
                  <a:srgbClr val="000000"/>
                </a:solidFill>
              </a:rPr>
              <a:t>– holding a grudge because it’s what you do.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 sz="1600"/>
            </a:pPr>
            <a:r>
              <a:rPr lang="en-US" b="1" dirty="0" smtClean="0">
                <a:solidFill>
                  <a:srgbClr val="000000"/>
                </a:solidFill>
              </a:rPr>
              <a:t>Servants</a:t>
            </a:r>
            <a:r>
              <a:rPr lang="en-US" dirty="0" smtClean="0">
                <a:solidFill>
                  <a:srgbClr val="000000"/>
                </a:solidFill>
              </a:rPr>
              <a:t>- Feeling like people walk all over you just because they can; still stick up for those people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695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196</TotalTime>
  <Words>711</Words>
  <Application>Microsoft Office PowerPoint</Application>
  <PresentationFormat>Widescreen</PresentationFormat>
  <Paragraphs>97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Trebuchet MS</vt:lpstr>
      <vt:lpstr>Wingdings</vt:lpstr>
      <vt:lpstr>Wingdings 3</vt:lpstr>
      <vt:lpstr>Facet</vt:lpstr>
      <vt:lpstr>Tuesday March 7, 2017</vt:lpstr>
      <vt:lpstr>RJ Family Tree</vt:lpstr>
      <vt:lpstr>The Prologue</vt:lpstr>
      <vt:lpstr>Act I, Scene I</vt:lpstr>
      <vt:lpstr>Thursday March 9, 2017</vt:lpstr>
      <vt:lpstr>Romeo and Juliet Notes</vt:lpstr>
      <vt:lpstr>Romeo and Juliet Notes</vt:lpstr>
      <vt:lpstr>Actor Speech Notes</vt:lpstr>
      <vt:lpstr>Warm Up 5/5</vt:lpstr>
    </vt:vector>
  </TitlesOfParts>
  <Company>Jefferson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Prologue</dc:title>
  <dc:creator>Phelps Julie A</dc:creator>
  <cp:lastModifiedBy>Phelps Julie A</cp:lastModifiedBy>
  <cp:revision>6</cp:revision>
  <dcterms:created xsi:type="dcterms:W3CDTF">2017-03-07T15:59:25Z</dcterms:created>
  <dcterms:modified xsi:type="dcterms:W3CDTF">2017-03-09T16:42:04Z</dcterms:modified>
</cp:coreProperties>
</file>