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64" r:id="rId4"/>
    <p:sldId id="269" r:id="rId5"/>
    <p:sldId id="270" r:id="rId6"/>
    <p:sldId id="271" r:id="rId7"/>
    <p:sldId id="265" r:id="rId8"/>
    <p:sldId id="266" r:id="rId9"/>
    <p:sldId id="267" r:id="rId10"/>
    <p:sldId id="268" r:id="rId11"/>
    <p:sldId id="259" r:id="rId12"/>
    <p:sldId id="260" r:id="rId13"/>
    <p:sldId id="272" r:id="rId14"/>
    <p:sldId id="257" r:id="rId15"/>
    <p:sldId id="258"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42832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9061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1463342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438598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defTabSz="457200"/>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2735124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41992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89333C77-0158-454C-844F-B7AB9BD7DAD4}"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150480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1878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5422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37165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solidFill>
                  <a:prstClr val="black">
                    <a:tint val="75000"/>
                  </a:prstClr>
                </a:solidFill>
              </a:rPr>
              <a:pPr/>
              <a:t>3/23/2017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FF9F0C5-380F-41C2-899A-BAC0F0927E16}"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84970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0942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80080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424038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solidFill>
                  <a:prstClr val="black">
                    <a:tint val="75000"/>
                  </a:prstClr>
                </a:solidFill>
              </a:rPr>
              <a:pPr/>
              <a:t>3/23/2017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19954A3-9DFD-4C44-94BA-B95130A3BA1C}"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2722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solidFill>
                  <a:prstClr val="black">
                    <a:tint val="75000"/>
                  </a:prstClr>
                </a:solidFill>
              </a:rPr>
              <a:pPr/>
              <a:t>3/23/2017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57F1E4F-1CFF-5643-939E-217C01CDF565}" type="slidenum">
              <a:rPr lang="en-US" dirty="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74999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457200"/>
            <a:fld id="{B61BEF0D-F0BB-DE4B-95CE-6DB70DBA9567}" type="datetimeFigureOut">
              <a:rPr lang="en-US" dirty="0">
                <a:solidFill>
                  <a:prstClr val="black">
                    <a:tint val="75000"/>
                  </a:prstClr>
                </a:solidFill>
              </a:rPr>
              <a:pPr defTabSz="457200"/>
              <a:t>3/23/2017</a:t>
            </a:fld>
            <a:endParaRPr lang="en-US" dirty="0">
              <a:solidFill>
                <a:prstClr val="black">
                  <a:tint val="75000"/>
                </a:prstClr>
              </a:solidFill>
            </a:endParaRPr>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pPr defTabSz="457200"/>
            <a:fld id="{D57F1E4F-1CFF-5643-939E-217C01CDF565}" type="slidenum">
              <a:rPr lang="en-US" dirty="0">
                <a:solidFill>
                  <a:srgbClr val="90C226"/>
                </a:solidFill>
              </a:rPr>
              <a:pPr defTabSz="457200"/>
              <a:t>‹#›</a:t>
            </a:fld>
            <a:endParaRPr lang="en-US" dirty="0">
              <a:solidFill>
                <a:srgbClr val="90C226"/>
              </a:solidFill>
            </a:endParaRPr>
          </a:p>
        </p:txBody>
      </p:sp>
    </p:spTree>
    <p:extLst>
      <p:ext uri="{BB962C8B-B14F-4D97-AF65-F5344CB8AC3E}">
        <p14:creationId xmlns:p14="http://schemas.microsoft.com/office/powerpoint/2010/main" val="786377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March 21, 2017</a:t>
            </a:r>
            <a:endParaRPr lang="en-US" dirty="0"/>
          </a:p>
        </p:txBody>
      </p:sp>
      <p:sp>
        <p:nvSpPr>
          <p:cNvPr id="3" name="Content Placeholder 2"/>
          <p:cNvSpPr>
            <a:spLocks noGrp="1"/>
          </p:cNvSpPr>
          <p:nvPr>
            <p:ph idx="1"/>
          </p:nvPr>
        </p:nvSpPr>
        <p:spPr>
          <a:xfrm>
            <a:off x="508000" y="1447800"/>
            <a:ext cx="6447501" cy="3880773"/>
          </a:xfrm>
        </p:spPr>
        <p:txBody>
          <a:bodyPr/>
          <a:lstStyle/>
          <a:p>
            <a:pPr marL="0" indent="0">
              <a:buNone/>
            </a:pPr>
            <a:r>
              <a:rPr lang="en-US" dirty="0" smtClean="0"/>
              <a:t>Warm Up- (grammar and R&amp;J)</a:t>
            </a:r>
          </a:p>
          <a:p>
            <a:pPr marL="0" indent="0">
              <a:buNone/>
            </a:pPr>
            <a:r>
              <a:rPr lang="en-US" dirty="0" smtClean="0"/>
              <a:t>Grade and review an exemplar literary analysis</a:t>
            </a:r>
          </a:p>
          <a:p>
            <a:pPr marL="0" indent="0">
              <a:buNone/>
            </a:pPr>
            <a:r>
              <a:rPr lang="en-US" dirty="0" smtClean="0"/>
              <a:t>Review your literary analysis</a:t>
            </a:r>
          </a:p>
          <a:p>
            <a:pPr marL="0" indent="0">
              <a:buNone/>
            </a:pPr>
            <a:r>
              <a:rPr lang="en-US" dirty="0" smtClean="0"/>
              <a:t>Reflection</a:t>
            </a:r>
          </a:p>
          <a:p>
            <a:pPr marL="0" indent="0">
              <a:buNone/>
            </a:pPr>
            <a:r>
              <a:rPr lang="en-US" dirty="0" smtClean="0">
                <a:solidFill>
                  <a:schemeClr val="accent5"/>
                </a:solidFill>
              </a:rPr>
              <a:t>Rewrites due Thursday 3/23- hard copy with graded rubric and notes of what you changed. </a:t>
            </a:r>
          </a:p>
          <a:p>
            <a:pPr marL="0" indent="0">
              <a:buNone/>
            </a:pPr>
            <a:endParaRPr lang="en-US" dirty="0"/>
          </a:p>
          <a:p>
            <a:pPr marL="0" indent="0">
              <a:buNone/>
            </a:pPr>
            <a:endParaRPr lang="en-US" dirty="0" smtClean="0"/>
          </a:p>
          <a:p>
            <a:pPr marL="0" indent="0">
              <a:buNone/>
            </a:pPr>
            <a:r>
              <a:rPr lang="en-US" dirty="0" smtClean="0"/>
              <a:t>Something good over the weekend? </a:t>
            </a:r>
            <a:endParaRPr lang="en-US" dirty="0"/>
          </a:p>
        </p:txBody>
      </p:sp>
    </p:spTree>
    <p:extLst>
      <p:ext uri="{BB962C8B-B14F-4D97-AF65-F5344CB8AC3E}">
        <p14:creationId xmlns:p14="http://schemas.microsoft.com/office/powerpoint/2010/main" val="1994306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457200"/>
          </a:xfrm>
        </p:spPr>
        <p:txBody>
          <a:bodyPr>
            <a:normAutofit fontScale="90000"/>
          </a:bodyPr>
          <a:lstStyle/>
          <a:p>
            <a:r>
              <a:rPr lang="en-US" dirty="0" smtClean="0"/>
              <a:t>Warm up 3/23</a:t>
            </a:r>
            <a:endParaRPr lang="en-US" dirty="0"/>
          </a:p>
        </p:txBody>
      </p:sp>
      <p:sp>
        <p:nvSpPr>
          <p:cNvPr id="3" name="Content Placeholder 2"/>
          <p:cNvSpPr>
            <a:spLocks noGrp="1"/>
          </p:cNvSpPr>
          <p:nvPr>
            <p:ph idx="1"/>
          </p:nvPr>
        </p:nvSpPr>
        <p:spPr>
          <a:xfrm>
            <a:off x="152400" y="914400"/>
            <a:ext cx="8763000" cy="4669763"/>
          </a:xfrm>
        </p:spPr>
        <p:txBody>
          <a:bodyPr>
            <a:normAutofit/>
          </a:bodyPr>
          <a:lstStyle/>
          <a:p>
            <a:pPr>
              <a:buAutoNum type="arabicPeriod"/>
            </a:pPr>
            <a:r>
              <a:rPr lang="en-US" sz="2800" dirty="0" smtClean="0"/>
              <a:t>In Romeo and Juliet, what emotion is stronger, love or lust? Why?</a:t>
            </a:r>
          </a:p>
          <a:p>
            <a:pPr>
              <a:buAutoNum type="arabicPeriod"/>
            </a:pPr>
            <a:endParaRPr lang="en-US" sz="2800" dirty="0"/>
          </a:p>
          <a:p>
            <a:pPr>
              <a:buAutoNum type="arabicPeriod"/>
            </a:pPr>
            <a:r>
              <a:rPr lang="en-US" sz="2800" dirty="0" smtClean="0"/>
              <a:t>In modern society, what emotion is stronger, peace or hate? Why? </a:t>
            </a:r>
          </a:p>
          <a:p>
            <a:pPr>
              <a:buAutoNum type="arabicPeriod"/>
            </a:pPr>
            <a:endParaRPr lang="en-US" sz="2800" dirty="0"/>
          </a:p>
          <a:p>
            <a:pPr marL="0" indent="0">
              <a:buNone/>
            </a:pPr>
            <a:r>
              <a:rPr lang="en-US" sz="2800" dirty="0" smtClean="0"/>
              <a:t>Lust- very strong sexual desire</a:t>
            </a:r>
          </a:p>
          <a:p>
            <a:pPr marL="0" indent="0">
              <a:buNone/>
            </a:pPr>
            <a:r>
              <a:rPr lang="en-US" sz="2800" dirty="0" smtClean="0"/>
              <a:t>Love- an intense feeling of deep affection</a:t>
            </a:r>
            <a:endParaRPr lang="en-US" sz="2800" dirty="0"/>
          </a:p>
        </p:txBody>
      </p:sp>
    </p:spTree>
    <p:extLst>
      <p:ext uri="{BB962C8B-B14F-4D97-AF65-F5344CB8AC3E}">
        <p14:creationId xmlns:p14="http://schemas.microsoft.com/office/powerpoint/2010/main" val="812214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6447501" cy="381000"/>
          </a:xfrm>
        </p:spPr>
        <p:txBody>
          <a:bodyPr>
            <a:normAutofit fontScale="90000"/>
          </a:bodyPr>
          <a:lstStyle/>
          <a:p>
            <a:r>
              <a:rPr lang="en-US" sz="2000" dirty="0" smtClean="0"/>
              <a:t>Formative Assessment #1</a:t>
            </a:r>
            <a:endParaRPr lang="en-US" sz="2000" dirty="0"/>
          </a:p>
        </p:txBody>
      </p:sp>
      <p:sp>
        <p:nvSpPr>
          <p:cNvPr id="3" name="Content Placeholder 2"/>
          <p:cNvSpPr>
            <a:spLocks noGrp="1"/>
          </p:cNvSpPr>
          <p:nvPr>
            <p:ph idx="1"/>
          </p:nvPr>
        </p:nvSpPr>
        <p:spPr>
          <a:xfrm>
            <a:off x="228600" y="457200"/>
            <a:ext cx="8686800" cy="6248400"/>
          </a:xfrm>
        </p:spPr>
        <p:txBody>
          <a:bodyPr>
            <a:normAutofit lnSpcReduction="10000"/>
          </a:bodyPr>
          <a:lstStyle/>
          <a:p>
            <a:pPr>
              <a:buAutoNum type="arabicPeriod"/>
            </a:pPr>
            <a:r>
              <a:rPr lang="en-US" dirty="0" smtClean="0"/>
              <a:t>Write </a:t>
            </a:r>
            <a:r>
              <a:rPr lang="en-US" dirty="0"/>
              <a:t>a paragraph in which you </a:t>
            </a:r>
            <a:r>
              <a:rPr lang="en-US" i="1" dirty="0"/>
              <a:t>build</a:t>
            </a:r>
            <a:r>
              <a:rPr lang="en-US" dirty="0"/>
              <a:t> a theme through cited evidence</a:t>
            </a:r>
            <a:r>
              <a:rPr lang="en-US" dirty="0" smtClean="0"/>
              <a:t>. Look back at your comparison/contrast worksheet for help</a:t>
            </a:r>
          </a:p>
          <a:p>
            <a:pPr marL="0" indent="0">
              <a:buNone/>
            </a:pPr>
            <a:r>
              <a:rPr lang="en-US" dirty="0" smtClean="0"/>
              <a:t>a</a:t>
            </a:r>
            <a:r>
              <a:rPr lang="en-US" dirty="0"/>
              <a:t>.       Light/Dark- Connect to Romeo “woe is me” monologue.</a:t>
            </a:r>
          </a:p>
          <a:p>
            <a:pPr marL="0" indent="0">
              <a:buNone/>
            </a:pPr>
            <a:r>
              <a:rPr lang="en-US" dirty="0"/>
              <a:t>b.       </a:t>
            </a:r>
            <a:r>
              <a:rPr lang="en-US" dirty="0" smtClean="0"/>
              <a:t>Feud/Reconciliation</a:t>
            </a:r>
          </a:p>
          <a:p>
            <a:pPr marL="0" indent="0">
              <a:buNone/>
            </a:pPr>
            <a:r>
              <a:rPr lang="en-US" dirty="0" smtClean="0"/>
              <a:t>c</a:t>
            </a:r>
            <a:r>
              <a:rPr lang="en-US" dirty="0"/>
              <a:t>.       </a:t>
            </a:r>
            <a:r>
              <a:rPr lang="en-US" dirty="0" smtClean="0"/>
              <a:t>Love/Lust -Connect </a:t>
            </a:r>
            <a:r>
              <a:rPr lang="en-US" dirty="0"/>
              <a:t>to Romeo and Rosaline, falling for Juliet </a:t>
            </a:r>
            <a:endParaRPr lang="en-US" dirty="0" smtClean="0"/>
          </a:p>
          <a:p>
            <a:pPr marL="0" indent="0">
              <a:buNone/>
            </a:pPr>
            <a:r>
              <a:rPr lang="en-US" dirty="0" smtClean="0"/>
              <a:t>d</a:t>
            </a:r>
            <a:r>
              <a:rPr lang="en-US" dirty="0"/>
              <a:t>.       </a:t>
            </a:r>
            <a:r>
              <a:rPr lang="en-US" dirty="0" smtClean="0"/>
              <a:t>Integrity/Bravery</a:t>
            </a:r>
          </a:p>
          <a:p>
            <a:pPr marL="0" indent="0">
              <a:buNone/>
            </a:pPr>
            <a:r>
              <a:rPr lang="en-US" dirty="0" smtClean="0"/>
              <a:t>e</a:t>
            </a:r>
            <a:r>
              <a:rPr lang="en-US" dirty="0"/>
              <a:t>.       </a:t>
            </a:r>
            <a:r>
              <a:rPr lang="en-US" dirty="0" smtClean="0"/>
              <a:t>Fate/Time</a:t>
            </a:r>
            <a:r>
              <a:rPr lang="en-US" dirty="0"/>
              <a:t/>
            </a:r>
            <a:br>
              <a:rPr lang="en-US" dirty="0"/>
            </a:br>
            <a:endParaRPr lang="en-US" dirty="0" smtClean="0"/>
          </a:p>
          <a:p>
            <a:pPr marL="0" indent="0">
              <a:buNone/>
            </a:pPr>
            <a:r>
              <a:rPr lang="en-US" dirty="0" smtClean="0"/>
              <a:t>	Because </a:t>
            </a:r>
            <a:r>
              <a:rPr lang="en-US" dirty="0"/>
              <a:t>the Montagues and Capulets are feuding, there is little peace on the streets of Verona. The play opens up with the servants of both households looking to quarrel. The animosity can be seen through this quote, “  A dog of the house of Montague moves me” (1.1.8). Sampson is the Capulet servant who refers to the Montagues as ‘dogs.’ He implies that the Montagues make him angry enough to strike thus fueling the hate between the two households. While there is much hate, Benvolio, the peacemaker, tries desperately to break up the fight, “Part, fools! Put up your swords, You know not what you do!” (1.1.67-8). Benvolio’s want for peace is only shared with Romeo as Romeo Is not interested in the fighting that occurs. He knows that if the fighting continues, the consequences will become dire. Peace and hate must coexist; </a:t>
            </a:r>
            <a:r>
              <a:rPr lang="en-US" u="sng" dirty="0"/>
              <a:t>therefore, without hate, we could never full understand peace. </a:t>
            </a:r>
          </a:p>
          <a:p>
            <a:pPr marL="0" indent="0">
              <a:buNone/>
            </a:pPr>
            <a:endParaRPr lang="en-US" dirty="0"/>
          </a:p>
        </p:txBody>
      </p:sp>
    </p:spTree>
    <p:extLst>
      <p:ext uri="{BB962C8B-B14F-4D97-AF65-F5344CB8AC3E}">
        <p14:creationId xmlns:p14="http://schemas.microsoft.com/office/powerpoint/2010/main" val="1170052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8" y="76200"/>
            <a:ext cx="6447501" cy="584886"/>
          </a:xfrm>
        </p:spPr>
        <p:txBody>
          <a:bodyPr>
            <a:normAutofit fontScale="90000"/>
          </a:bodyPr>
          <a:lstStyle/>
          <a:p>
            <a:r>
              <a:rPr lang="en-US" dirty="0" smtClean="0"/>
              <a:t>Mind Maps</a:t>
            </a:r>
            <a:endParaRPr lang="en-US" dirty="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1591" y="0"/>
            <a:ext cx="7322409" cy="6553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2400" y="1014442"/>
            <a:ext cx="2362200" cy="4801314"/>
          </a:xfrm>
          <a:prstGeom prst="rect">
            <a:avLst/>
          </a:prstGeom>
          <a:noFill/>
        </p:spPr>
        <p:txBody>
          <a:bodyPr wrap="square" rtlCol="0">
            <a:spAutoFit/>
          </a:bodyPr>
          <a:lstStyle/>
          <a:p>
            <a:pPr defTabSz="457200"/>
            <a:r>
              <a:rPr lang="en-US" u="sng" dirty="0" smtClean="0">
                <a:solidFill>
                  <a:prstClr val="black"/>
                </a:solidFill>
              </a:rPr>
              <a:t>Act </a:t>
            </a:r>
            <a:r>
              <a:rPr lang="en-US" u="sng" dirty="0">
                <a:solidFill>
                  <a:prstClr val="black"/>
                </a:solidFill>
              </a:rPr>
              <a:t>II focus: </a:t>
            </a:r>
          </a:p>
          <a:p>
            <a:pPr marL="285750" indent="-285750" defTabSz="457200">
              <a:buFont typeface="Wingdings" panose="05000000000000000000" pitchFamily="2" charset="2"/>
              <a:buChar char="q"/>
            </a:pPr>
            <a:r>
              <a:rPr lang="en-US" dirty="0">
                <a:solidFill>
                  <a:prstClr val="black"/>
                </a:solidFill>
              </a:rPr>
              <a:t>Nature</a:t>
            </a:r>
          </a:p>
          <a:p>
            <a:pPr marL="285750" indent="-285750" defTabSz="457200">
              <a:buFont typeface="Wingdings" panose="05000000000000000000" pitchFamily="2" charset="2"/>
              <a:buChar char="q"/>
            </a:pPr>
            <a:r>
              <a:rPr lang="en-US" dirty="0" smtClean="0">
                <a:solidFill>
                  <a:prstClr val="black"/>
                </a:solidFill>
              </a:rPr>
              <a:t>Love or hate</a:t>
            </a:r>
            <a:endParaRPr lang="en-US" dirty="0">
              <a:solidFill>
                <a:prstClr val="black"/>
              </a:solidFill>
            </a:endParaRPr>
          </a:p>
          <a:p>
            <a:pPr marL="285750" indent="-285750" defTabSz="457200">
              <a:buFont typeface="Wingdings" panose="05000000000000000000" pitchFamily="2" charset="2"/>
              <a:buChar char="q"/>
            </a:pPr>
            <a:r>
              <a:rPr lang="en-US" dirty="0" smtClean="0">
                <a:solidFill>
                  <a:prstClr val="black"/>
                </a:solidFill>
              </a:rPr>
              <a:t>Light or dark imagery</a:t>
            </a:r>
            <a:endParaRPr lang="en-US" dirty="0">
              <a:solidFill>
                <a:prstClr val="black"/>
              </a:solidFill>
            </a:endParaRPr>
          </a:p>
          <a:p>
            <a:pPr marL="285750" indent="-285750" defTabSz="457200">
              <a:buFont typeface="Wingdings" panose="05000000000000000000" pitchFamily="2" charset="2"/>
              <a:buChar char="q"/>
            </a:pPr>
            <a:r>
              <a:rPr lang="en-US" dirty="0" smtClean="0">
                <a:solidFill>
                  <a:prstClr val="black"/>
                </a:solidFill>
              </a:rPr>
              <a:t>Language or word play</a:t>
            </a:r>
          </a:p>
          <a:p>
            <a:pPr marL="285750" indent="-285750" defTabSz="457200">
              <a:buFont typeface="Wingdings" panose="05000000000000000000" pitchFamily="2" charset="2"/>
              <a:buChar char="q"/>
            </a:pPr>
            <a:endParaRPr lang="en-US" dirty="0">
              <a:solidFill>
                <a:prstClr val="black"/>
              </a:solidFill>
            </a:endParaRPr>
          </a:p>
          <a:p>
            <a:pPr defTabSz="457200"/>
            <a:r>
              <a:rPr lang="en-US" u="sng" dirty="0" smtClean="0">
                <a:solidFill>
                  <a:prstClr val="black"/>
                </a:solidFill>
              </a:rPr>
              <a:t>Pattern 2: Categories</a:t>
            </a:r>
          </a:p>
          <a:p>
            <a:pPr marL="285750" indent="-285750" defTabSz="457200">
              <a:buFont typeface="Wingdings" panose="05000000000000000000" pitchFamily="2" charset="2"/>
              <a:buChar char="q"/>
            </a:pPr>
            <a:r>
              <a:rPr lang="en-US" dirty="0" smtClean="0">
                <a:solidFill>
                  <a:prstClr val="black"/>
                </a:solidFill>
              </a:rPr>
              <a:t>Take notes as we read in order to trace motifs/symbols.</a:t>
            </a:r>
          </a:p>
          <a:p>
            <a:pPr marL="285750" indent="-285750" defTabSz="457200">
              <a:buFont typeface="Wingdings" panose="05000000000000000000" pitchFamily="2" charset="2"/>
              <a:buChar char="q"/>
            </a:pPr>
            <a:endParaRPr lang="en-US" dirty="0">
              <a:solidFill>
                <a:prstClr val="black"/>
              </a:solidFill>
            </a:endParaRPr>
          </a:p>
          <a:p>
            <a:pPr marL="285750" indent="-285750" defTabSz="457200">
              <a:buFont typeface="Wingdings" panose="05000000000000000000" pitchFamily="2" charset="2"/>
              <a:buChar char="q"/>
            </a:pPr>
            <a:r>
              <a:rPr lang="en-US" dirty="0" smtClean="0">
                <a:solidFill>
                  <a:prstClr val="black"/>
                </a:solidFill>
              </a:rPr>
              <a:t>4 examples per motif</a:t>
            </a:r>
            <a:endParaRPr lang="en-US" dirty="0">
              <a:solidFill>
                <a:prstClr val="black"/>
              </a:solidFill>
            </a:endParaRPr>
          </a:p>
        </p:txBody>
      </p:sp>
    </p:spTree>
    <p:extLst>
      <p:ext uri="{BB962C8B-B14F-4D97-AF65-F5344CB8AC3E}">
        <p14:creationId xmlns:p14="http://schemas.microsoft.com/office/powerpoint/2010/main" val="2054062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18" y="152400"/>
            <a:ext cx="6447501" cy="381000"/>
          </a:xfrm>
        </p:spPr>
        <p:txBody>
          <a:bodyPr>
            <a:normAutofit fontScale="90000"/>
          </a:bodyPr>
          <a:lstStyle/>
          <a:p>
            <a:r>
              <a:rPr lang="en-US" sz="2400" dirty="0" smtClean="0"/>
              <a:t>Examples of motifs from Act I</a:t>
            </a:r>
            <a:endParaRPr lang="en-US" sz="2400" dirty="0"/>
          </a:p>
        </p:txBody>
      </p:sp>
      <p:sp>
        <p:nvSpPr>
          <p:cNvPr id="3" name="Content Placeholder 2"/>
          <p:cNvSpPr>
            <a:spLocks noGrp="1"/>
          </p:cNvSpPr>
          <p:nvPr>
            <p:ph idx="1"/>
          </p:nvPr>
        </p:nvSpPr>
        <p:spPr>
          <a:xfrm>
            <a:off x="228600" y="685800"/>
            <a:ext cx="8254999" cy="6248400"/>
          </a:xfrm>
        </p:spPr>
        <p:txBody>
          <a:bodyPr>
            <a:normAutofit fontScale="92500" lnSpcReduction="10000"/>
          </a:bodyPr>
          <a:lstStyle/>
          <a:p>
            <a:pPr marL="0" indent="0">
              <a:buNone/>
            </a:pPr>
            <a:r>
              <a:rPr lang="en-US" b="1" dirty="0" smtClean="0"/>
              <a:t>Nature motif- stars, sky, birds, earth, etc. </a:t>
            </a:r>
          </a:p>
          <a:p>
            <a:pPr marL="0" indent="0">
              <a:buNone/>
            </a:pPr>
            <a:r>
              <a:rPr lang="en-US" dirty="0" smtClean="0"/>
              <a:t>“Earth-treading stars that make dark heaven light” (1.2.14).</a:t>
            </a:r>
          </a:p>
          <a:p>
            <a:pPr marL="0" indent="0">
              <a:buNone/>
            </a:pPr>
            <a:r>
              <a:rPr lang="en-US" dirty="0" smtClean="0"/>
              <a:t>“When well –appareled April on the heel/ Of limping Winter treads” (1.2.27).</a:t>
            </a:r>
          </a:p>
          <a:p>
            <a:pPr marL="0" indent="0">
              <a:buNone/>
            </a:pPr>
            <a:endParaRPr lang="en-US" dirty="0"/>
          </a:p>
          <a:p>
            <a:pPr marL="0" indent="0">
              <a:buNone/>
            </a:pPr>
            <a:r>
              <a:rPr lang="en-US" b="1" dirty="0" smtClean="0"/>
              <a:t>Light or dark imagery- sight, blindness, light, dark</a:t>
            </a:r>
          </a:p>
          <a:p>
            <a:pPr marL="0" indent="0">
              <a:buNone/>
            </a:pPr>
            <a:r>
              <a:rPr lang="en-US" dirty="0" smtClean="0"/>
              <a:t>“Do I live dead that live to tell it now” (1.1.239). (dark imagery)</a:t>
            </a:r>
          </a:p>
          <a:p>
            <a:pPr marL="0" indent="0">
              <a:buNone/>
            </a:pPr>
            <a:r>
              <a:rPr lang="en-US" dirty="0" smtClean="0"/>
              <a:t>“Being  but heavy, I will bear the light” (1.4.12). (light imagery)</a:t>
            </a:r>
          </a:p>
          <a:p>
            <a:pPr marL="0" indent="0">
              <a:buNone/>
            </a:pPr>
            <a:endParaRPr lang="en-US" dirty="0"/>
          </a:p>
          <a:p>
            <a:pPr marL="0" indent="0">
              <a:buNone/>
            </a:pPr>
            <a:r>
              <a:rPr lang="en-US" b="1" dirty="0" smtClean="0"/>
              <a:t>Love or hate- </a:t>
            </a:r>
          </a:p>
          <a:p>
            <a:pPr marL="0" indent="0">
              <a:buNone/>
            </a:pPr>
            <a:r>
              <a:rPr lang="en-US" dirty="0" smtClean="0"/>
              <a:t>“Did my heart love till now? Forswear it, sight!” (1.5.57) (love)</a:t>
            </a:r>
          </a:p>
          <a:p>
            <a:pPr marL="0" indent="0">
              <a:buNone/>
            </a:pPr>
            <a:r>
              <a:rPr lang="en-US" dirty="0" smtClean="0"/>
              <a:t>“It fits when such a villain is a guest/ I’ll not endure him” (1.5.82).(hate)</a:t>
            </a:r>
          </a:p>
          <a:p>
            <a:pPr marL="0" indent="0">
              <a:buNone/>
            </a:pPr>
            <a:endParaRPr lang="en-US" dirty="0"/>
          </a:p>
          <a:p>
            <a:pPr marL="0" indent="0">
              <a:buNone/>
            </a:pPr>
            <a:r>
              <a:rPr lang="en-US" b="1" dirty="0" smtClean="0"/>
              <a:t>Language or word play- double meanings, foreshadowing, etc. </a:t>
            </a:r>
          </a:p>
          <a:p>
            <a:pPr marL="0" indent="0">
              <a:buNone/>
            </a:pPr>
            <a:r>
              <a:rPr lang="en-US" dirty="0" smtClean="0"/>
              <a:t>“My grave is like to be my wedding bed” (1.5.151). – Juliet would die if he were married- She does!</a:t>
            </a:r>
          </a:p>
          <a:p>
            <a:pPr marL="0" indent="0">
              <a:buNone/>
            </a:pPr>
            <a:r>
              <a:rPr lang="en-US" dirty="0" smtClean="0"/>
              <a:t>“Of a despised life, closed in my breast/ By some vile forfeit of untimely death” (1.5.118-19). – Romeo predicts his own untimely death!</a:t>
            </a:r>
            <a:endParaRPr lang="en-US" dirty="0"/>
          </a:p>
        </p:txBody>
      </p:sp>
    </p:spTree>
    <p:extLst>
      <p:ext uri="{BB962C8B-B14F-4D97-AF65-F5344CB8AC3E}">
        <p14:creationId xmlns:p14="http://schemas.microsoft.com/office/powerpoint/2010/main" val="2547161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p:cNvSpPr>
          <p:nvPr>
            <p:ph type="title"/>
          </p:nvPr>
        </p:nvSpPr>
        <p:spPr>
          <a:xfrm>
            <a:off x="508001" y="177800"/>
            <a:ext cx="6447502" cy="566542"/>
          </a:xfrm>
          <a:prstGeom prst="rect">
            <a:avLst/>
          </a:prstGeom>
        </p:spPr>
        <p:txBody>
          <a:bodyPr/>
          <a:lstStyle>
            <a:lvl1pPr>
              <a:defRPr sz="2700"/>
            </a:lvl1pPr>
          </a:lstStyle>
          <a:p>
            <a:r>
              <a:rPr dirty="0" smtClean="0"/>
              <a:t>R</a:t>
            </a:r>
            <a:r>
              <a:rPr lang="en-US" dirty="0" smtClean="0"/>
              <a:t>omeo and Juliet</a:t>
            </a:r>
            <a:endParaRPr dirty="0"/>
          </a:p>
        </p:txBody>
      </p:sp>
      <p:sp>
        <p:nvSpPr>
          <p:cNvPr id="231" name="Shape 231"/>
          <p:cNvSpPr>
            <a:spLocks noGrp="1"/>
          </p:cNvSpPr>
          <p:nvPr>
            <p:ph type="body" idx="1"/>
          </p:nvPr>
        </p:nvSpPr>
        <p:spPr>
          <a:prstGeom prst="rect">
            <a:avLst/>
          </a:prstGeom>
        </p:spPr>
        <p:txBody>
          <a:bodyPr/>
          <a:lstStyle/>
          <a:p>
            <a:endParaRPr dirty="0"/>
          </a:p>
          <a:p>
            <a:pPr marL="0" indent="0">
              <a:buNone/>
            </a:pPr>
            <a:r>
              <a:rPr dirty="0"/>
              <a:t>R&amp;J Act II, Scene ii</a:t>
            </a:r>
          </a:p>
          <a:p>
            <a:endParaRPr dirty="0"/>
          </a:p>
          <a:p>
            <a:endParaRPr dirty="0"/>
          </a:p>
          <a:p>
            <a:endParaRPr dirty="0"/>
          </a:p>
          <a:p>
            <a:endParaRPr dirty="0"/>
          </a:p>
          <a:p>
            <a:pPr marL="0" indent="0">
              <a:buNone/>
            </a:pPr>
            <a:r>
              <a:rPr dirty="0" smtClean="0"/>
              <a:t>R&amp;J </a:t>
            </a:r>
            <a:r>
              <a:rPr dirty="0"/>
              <a:t>Act II, scene iii</a:t>
            </a:r>
          </a:p>
        </p:txBody>
      </p:sp>
      <p:sp>
        <p:nvSpPr>
          <p:cNvPr id="232" name="Shape 232"/>
          <p:cNvSpPr>
            <a:spLocks noGrp="1"/>
          </p:cNvSpPr>
          <p:nvPr>
            <p:ph type="sldNum" sz="quarter" idx="4294967295"/>
          </p:nvPr>
        </p:nvSpPr>
        <p:spPr>
          <a:xfrm>
            <a:off x="6442997" y="6114709"/>
            <a:ext cx="512505" cy="2184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solidFill>
                  <a:srgbClr val="90C226"/>
                </a:solidFill>
              </a:rPr>
              <a:pPr/>
              <a:t>14</a:t>
            </a:fld>
            <a:endParaRPr>
              <a:solidFill>
                <a:srgbClr val="90C226"/>
              </a:solidFill>
            </a:endParaRPr>
          </a:p>
        </p:txBody>
      </p:sp>
      <p:graphicFrame>
        <p:nvGraphicFramePr>
          <p:cNvPr id="233" name="Table 233"/>
          <p:cNvGraphicFramePr/>
          <p:nvPr>
            <p:extLst>
              <p:ext uri="{D42A27DB-BD31-4B8C-83A1-F6EECF244321}">
                <p14:modId xmlns:p14="http://schemas.microsoft.com/office/powerpoint/2010/main" val="2440217346"/>
              </p:ext>
            </p:extLst>
          </p:nvPr>
        </p:nvGraphicFramePr>
        <p:xfrm>
          <a:off x="508334" y="1130300"/>
          <a:ext cx="6446838" cy="1112520"/>
        </p:xfrm>
        <a:graphic>
          <a:graphicData uri="http://schemas.openxmlformats.org/drawingml/2006/table">
            <a:tbl>
              <a:tblPr/>
              <a:tblGrid>
                <a:gridCol w="2148946">
                  <a:extLst>
                    <a:ext uri="{9D8B030D-6E8A-4147-A177-3AD203B41FA5}">
                      <a16:colId xmlns:a16="http://schemas.microsoft.com/office/drawing/2014/main" val="20000"/>
                    </a:ext>
                  </a:extLst>
                </a:gridCol>
                <a:gridCol w="2148946">
                  <a:extLst>
                    <a:ext uri="{9D8B030D-6E8A-4147-A177-3AD203B41FA5}">
                      <a16:colId xmlns:a16="http://schemas.microsoft.com/office/drawing/2014/main" val="20001"/>
                    </a:ext>
                  </a:extLst>
                </a:gridCol>
                <a:gridCol w="2148946">
                  <a:extLst>
                    <a:ext uri="{9D8B030D-6E8A-4147-A177-3AD203B41FA5}">
                      <a16:colId xmlns:a16="http://schemas.microsoft.com/office/drawing/2014/main" val="20002"/>
                    </a:ext>
                  </a:extLst>
                </a:gridCol>
              </a:tblGrid>
              <a:tr h="370840">
                <a:tc>
                  <a:txBody>
                    <a:bodyPr/>
                    <a:lstStyle/>
                    <a:p>
                      <a:pPr algn="l">
                        <a:defRPr sz="1800" b="0" i="0"/>
                      </a:pPr>
                      <a:r>
                        <a:t>Romeo</a:t>
                      </a:r>
                    </a:p>
                  </a:txBody>
                  <a:tcPr marL="45720" marR="45720" horzOverflow="overflow"/>
                </a:tc>
                <a:tc>
                  <a:txBody>
                    <a:bodyPr/>
                    <a:lstStyle/>
                    <a:p>
                      <a:pPr algn="l">
                        <a:defRPr sz="1800" b="0" i="0"/>
                      </a:pPr>
                      <a:r>
                        <a:rPr lang="en-US" dirty="0" smtClean="0"/>
                        <a:t>Alex S. </a:t>
                      </a:r>
                      <a:endParaRPr dirty="0"/>
                    </a:p>
                  </a:txBody>
                  <a:tcPr marL="45720" marR="45720" horzOverflow="overflow"/>
                </a:tc>
                <a:tc>
                  <a:txBody>
                    <a:bodyPr/>
                    <a:lstStyle/>
                    <a:p>
                      <a:pPr algn="l">
                        <a:defRPr sz="1800" b="0" i="0"/>
                      </a:pPr>
                      <a:r>
                        <a:rPr lang="en-US" dirty="0" smtClean="0"/>
                        <a:t>Phil</a:t>
                      </a:r>
                      <a:endParaRPr dirty="0"/>
                    </a:p>
                  </a:txBody>
                  <a:tcPr marL="45720" marR="45720" horzOverflow="overflow"/>
                </a:tc>
                <a:extLst>
                  <a:ext uri="{0D108BD9-81ED-4DB2-BD59-A6C34878D82A}">
                    <a16:rowId xmlns:a16="http://schemas.microsoft.com/office/drawing/2014/main" val="10000"/>
                  </a:ext>
                </a:extLst>
              </a:tr>
              <a:tr h="370840">
                <a:tc>
                  <a:txBody>
                    <a:bodyPr/>
                    <a:lstStyle/>
                    <a:p>
                      <a:pPr algn="l">
                        <a:defRPr sz="1800" b="0" i="0"/>
                      </a:pPr>
                      <a:r>
                        <a:t>Benvolio</a:t>
                      </a:r>
                    </a:p>
                  </a:txBody>
                  <a:tcPr marL="45720" marR="45720" horzOverflow="overflow"/>
                </a:tc>
                <a:tc>
                  <a:txBody>
                    <a:bodyPr/>
                    <a:lstStyle/>
                    <a:p>
                      <a:pPr algn="l">
                        <a:defRPr sz="1800" b="0" i="0"/>
                      </a:pPr>
                      <a:r>
                        <a:rPr lang="en-US" dirty="0" smtClean="0"/>
                        <a:t>Miles</a:t>
                      </a:r>
                      <a:endParaRPr dirty="0"/>
                    </a:p>
                  </a:txBody>
                  <a:tcPr marL="45720" marR="45720" horzOverflow="overflow"/>
                </a:tc>
                <a:tc>
                  <a:txBody>
                    <a:bodyPr/>
                    <a:lstStyle/>
                    <a:p>
                      <a:pPr algn="l">
                        <a:defRPr sz="1800" b="0" i="0"/>
                      </a:pPr>
                      <a:r>
                        <a:rPr lang="en-US" dirty="0" smtClean="0"/>
                        <a:t>Rachel</a:t>
                      </a:r>
                      <a:endParaRPr dirty="0"/>
                    </a:p>
                  </a:txBody>
                  <a:tcPr marL="45720" marR="45720" horzOverflow="overflow"/>
                </a:tc>
                <a:extLst>
                  <a:ext uri="{0D108BD9-81ED-4DB2-BD59-A6C34878D82A}">
                    <a16:rowId xmlns:a16="http://schemas.microsoft.com/office/drawing/2014/main" val="10001"/>
                  </a:ext>
                </a:extLst>
              </a:tr>
              <a:tr h="370840">
                <a:tc>
                  <a:txBody>
                    <a:bodyPr/>
                    <a:lstStyle/>
                    <a:p>
                      <a:pPr algn="l">
                        <a:defRPr sz="1800" b="0" i="0"/>
                      </a:pPr>
                      <a:r>
                        <a:t>Mercutio</a:t>
                      </a:r>
                    </a:p>
                  </a:txBody>
                  <a:tcPr marL="45720" marR="45720" horzOverflow="overflow"/>
                </a:tc>
                <a:tc>
                  <a:txBody>
                    <a:bodyPr/>
                    <a:lstStyle/>
                    <a:p>
                      <a:pPr algn="l">
                        <a:defRPr sz="1800" b="0" i="0"/>
                      </a:pPr>
                      <a:r>
                        <a:rPr lang="en-US" dirty="0" smtClean="0"/>
                        <a:t>Bennie</a:t>
                      </a:r>
                      <a:endParaRPr dirty="0"/>
                    </a:p>
                  </a:txBody>
                  <a:tcPr marL="45720" marR="45720" horzOverflow="overflow"/>
                </a:tc>
                <a:tc>
                  <a:txBody>
                    <a:bodyPr/>
                    <a:lstStyle/>
                    <a:p>
                      <a:pPr algn="l">
                        <a:defRPr sz="1800" b="0" i="0"/>
                      </a:pPr>
                      <a:r>
                        <a:rPr lang="en-US" dirty="0" err="1" smtClean="0"/>
                        <a:t>Andrick</a:t>
                      </a:r>
                      <a:endParaRPr dirty="0"/>
                    </a:p>
                  </a:txBody>
                  <a:tcPr marL="45720" marR="45720" horzOverflow="overflow"/>
                </a:tc>
                <a:extLst>
                  <a:ext uri="{0D108BD9-81ED-4DB2-BD59-A6C34878D82A}">
                    <a16:rowId xmlns:a16="http://schemas.microsoft.com/office/drawing/2014/main" val="10002"/>
                  </a:ext>
                </a:extLst>
              </a:tr>
            </a:tbl>
          </a:graphicData>
        </a:graphic>
      </p:graphicFrame>
      <p:graphicFrame>
        <p:nvGraphicFramePr>
          <p:cNvPr id="234" name="Table 234"/>
          <p:cNvGraphicFramePr/>
          <p:nvPr>
            <p:extLst>
              <p:ext uri="{D42A27DB-BD31-4B8C-83A1-F6EECF244321}">
                <p14:modId xmlns:p14="http://schemas.microsoft.com/office/powerpoint/2010/main" val="344740691"/>
              </p:ext>
            </p:extLst>
          </p:nvPr>
        </p:nvGraphicFramePr>
        <p:xfrm>
          <a:off x="508001" y="3102801"/>
          <a:ext cx="6446838" cy="1112520"/>
        </p:xfrm>
        <a:graphic>
          <a:graphicData uri="http://schemas.openxmlformats.org/drawingml/2006/table">
            <a:tbl>
              <a:tblPr/>
              <a:tblGrid>
                <a:gridCol w="2148946">
                  <a:extLst>
                    <a:ext uri="{9D8B030D-6E8A-4147-A177-3AD203B41FA5}">
                      <a16:colId xmlns:a16="http://schemas.microsoft.com/office/drawing/2014/main" val="20000"/>
                    </a:ext>
                  </a:extLst>
                </a:gridCol>
                <a:gridCol w="2148946">
                  <a:extLst>
                    <a:ext uri="{9D8B030D-6E8A-4147-A177-3AD203B41FA5}">
                      <a16:colId xmlns:a16="http://schemas.microsoft.com/office/drawing/2014/main" val="20001"/>
                    </a:ext>
                  </a:extLst>
                </a:gridCol>
                <a:gridCol w="2148946">
                  <a:extLst>
                    <a:ext uri="{9D8B030D-6E8A-4147-A177-3AD203B41FA5}">
                      <a16:colId xmlns:a16="http://schemas.microsoft.com/office/drawing/2014/main" val="20002"/>
                    </a:ext>
                  </a:extLst>
                </a:gridCol>
              </a:tblGrid>
              <a:tr h="370840">
                <a:tc>
                  <a:txBody>
                    <a:bodyPr/>
                    <a:lstStyle/>
                    <a:p>
                      <a:pPr algn="l">
                        <a:defRPr sz="1800" b="0" i="0"/>
                      </a:pPr>
                      <a:r>
                        <a:rPr dirty="0"/>
                        <a:t>Romeo</a:t>
                      </a:r>
                    </a:p>
                  </a:txBody>
                  <a:tcPr marL="45720" marR="45720" horzOverflow="overflow"/>
                </a:tc>
                <a:tc>
                  <a:txBody>
                    <a:bodyPr/>
                    <a:lstStyle/>
                    <a:p>
                      <a:pPr algn="l">
                        <a:defRPr sz="1800" b="0" i="0"/>
                      </a:pPr>
                      <a:r>
                        <a:rPr lang="en-US" dirty="0" smtClean="0"/>
                        <a:t>Mathew</a:t>
                      </a:r>
                      <a:endParaRPr dirty="0"/>
                    </a:p>
                  </a:txBody>
                  <a:tcPr marL="45720" marR="45720" horzOverflow="overflow"/>
                </a:tc>
                <a:tc>
                  <a:txBody>
                    <a:bodyPr/>
                    <a:lstStyle/>
                    <a:p>
                      <a:pPr algn="l">
                        <a:defRPr sz="1800" b="0" i="0"/>
                      </a:pPr>
                      <a:r>
                        <a:rPr lang="en-US" smtClean="0"/>
                        <a:t>Skylar</a:t>
                      </a:r>
                      <a:endParaRPr dirty="0"/>
                    </a:p>
                  </a:txBody>
                  <a:tcPr marL="45720" marR="45720" horzOverflow="overflow"/>
                </a:tc>
                <a:extLst>
                  <a:ext uri="{0D108BD9-81ED-4DB2-BD59-A6C34878D82A}">
                    <a16:rowId xmlns:a16="http://schemas.microsoft.com/office/drawing/2014/main" val="10000"/>
                  </a:ext>
                </a:extLst>
              </a:tr>
              <a:tr h="370840">
                <a:tc>
                  <a:txBody>
                    <a:bodyPr/>
                    <a:lstStyle/>
                    <a:p>
                      <a:pPr algn="l">
                        <a:defRPr sz="1800" b="0" i="0"/>
                      </a:pPr>
                      <a:r>
                        <a:t>Juliet</a:t>
                      </a:r>
                    </a:p>
                  </a:txBody>
                  <a:tcPr marL="45720" marR="45720" horzOverflow="overflow"/>
                </a:tc>
                <a:tc>
                  <a:txBody>
                    <a:bodyPr/>
                    <a:lstStyle/>
                    <a:p>
                      <a:pPr algn="l">
                        <a:defRPr sz="1800" b="0" i="0"/>
                      </a:pPr>
                      <a:r>
                        <a:rPr lang="en-US" dirty="0" smtClean="0"/>
                        <a:t>Autumn</a:t>
                      </a:r>
                      <a:endParaRPr dirty="0"/>
                    </a:p>
                  </a:txBody>
                  <a:tcPr marL="45720" marR="45720" horzOverflow="overflow"/>
                </a:tc>
                <a:tc>
                  <a:txBody>
                    <a:bodyPr/>
                    <a:lstStyle/>
                    <a:p>
                      <a:pPr algn="l">
                        <a:defRPr sz="1800" b="0" i="0"/>
                      </a:pPr>
                      <a:r>
                        <a:rPr lang="en-US" dirty="0" smtClean="0"/>
                        <a:t>Maya R</a:t>
                      </a:r>
                      <a:endParaRPr dirty="0"/>
                    </a:p>
                  </a:txBody>
                  <a:tcPr marL="45720" marR="45720" horzOverflow="overflow"/>
                </a:tc>
                <a:extLst>
                  <a:ext uri="{0D108BD9-81ED-4DB2-BD59-A6C34878D82A}">
                    <a16:rowId xmlns:a16="http://schemas.microsoft.com/office/drawing/2014/main" val="10001"/>
                  </a:ext>
                </a:extLst>
              </a:tr>
              <a:tr h="370840">
                <a:tc>
                  <a:txBody>
                    <a:bodyPr/>
                    <a:lstStyle/>
                    <a:p>
                      <a:pPr algn="l">
                        <a:defRPr sz="1800" b="0" i="0"/>
                      </a:pPr>
                      <a:r>
                        <a:rPr dirty="0"/>
                        <a:t>Nurse</a:t>
                      </a:r>
                    </a:p>
                  </a:txBody>
                  <a:tcPr marL="45720" marR="45720" horzOverflow="overflow"/>
                </a:tc>
                <a:tc>
                  <a:txBody>
                    <a:bodyPr/>
                    <a:lstStyle/>
                    <a:p>
                      <a:pPr algn="l">
                        <a:defRPr sz="1800" b="0" i="0"/>
                      </a:pPr>
                      <a:r>
                        <a:rPr lang="en-US" dirty="0" smtClean="0"/>
                        <a:t>Raina</a:t>
                      </a:r>
                      <a:endParaRPr dirty="0"/>
                    </a:p>
                  </a:txBody>
                  <a:tcPr marL="45720" marR="45720" horzOverflow="overflow"/>
                </a:tc>
                <a:tc>
                  <a:txBody>
                    <a:bodyPr/>
                    <a:lstStyle/>
                    <a:p>
                      <a:pPr algn="l">
                        <a:defRPr sz="1800" b="0" i="0"/>
                      </a:pPr>
                      <a:r>
                        <a:rPr lang="en-US" dirty="0" smtClean="0"/>
                        <a:t>Maya</a:t>
                      </a:r>
                      <a:endParaRPr dirty="0"/>
                    </a:p>
                  </a:txBody>
                  <a:tcPr marL="45720" marR="45720" horzOverflow="overflow"/>
                </a:tc>
                <a:extLst>
                  <a:ext uri="{0D108BD9-81ED-4DB2-BD59-A6C34878D82A}">
                    <a16:rowId xmlns:a16="http://schemas.microsoft.com/office/drawing/2014/main" val="10002"/>
                  </a:ext>
                </a:extLst>
              </a:tr>
            </a:tbl>
          </a:graphicData>
        </a:graphic>
      </p:graphicFrame>
      <p:graphicFrame>
        <p:nvGraphicFramePr>
          <p:cNvPr id="235" name="Table 235"/>
          <p:cNvGraphicFramePr/>
          <p:nvPr>
            <p:extLst>
              <p:ext uri="{D42A27DB-BD31-4B8C-83A1-F6EECF244321}">
                <p14:modId xmlns:p14="http://schemas.microsoft.com/office/powerpoint/2010/main" val="1322860663"/>
              </p:ext>
            </p:extLst>
          </p:nvPr>
        </p:nvGraphicFramePr>
        <p:xfrm>
          <a:off x="508001" y="5135634"/>
          <a:ext cx="6446838" cy="1112520"/>
        </p:xfrm>
        <a:graphic>
          <a:graphicData uri="http://schemas.openxmlformats.org/drawingml/2006/table">
            <a:tbl>
              <a:tblPr/>
              <a:tblGrid>
                <a:gridCol w="2148946">
                  <a:extLst>
                    <a:ext uri="{9D8B030D-6E8A-4147-A177-3AD203B41FA5}">
                      <a16:colId xmlns:a16="http://schemas.microsoft.com/office/drawing/2014/main" val="20000"/>
                    </a:ext>
                  </a:extLst>
                </a:gridCol>
                <a:gridCol w="2148946">
                  <a:extLst>
                    <a:ext uri="{9D8B030D-6E8A-4147-A177-3AD203B41FA5}">
                      <a16:colId xmlns:a16="http://schemas.microsoft.com/office/drawing/2014/main" val="20001"/>
                    </a:ext>
                  </a:extLst>
                </a:gridCol>
                <a:gridCol w="2148946">
                  <a:extLst>
                    <a:ext uri="{9D8B030D-6E8A-4147-A177-3AD203B41FA5}">
                      <a16:colId xmlns:a16="http://schemas.microsoft.com/office/drawing/2014/main" val="20002"/>
                    </a:ext>
                  </a:extLst>
                </a:gridCol>
              </a:tblGrid>
              <a:tr h="556260">
                <a:tc>
                  <a:txBody>
                    <a:bodyPr/>
                    <a:lstStyle/>
                    <a:p>
                      <a:pPr algn="l">
                        <a:defRPr sz="1800" b="0" i="0"/>
                      </a:pPr>
                      <a:r>
                        <a:rPr dirty="0"/>
                        <a:t>Friar Laurence</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a:p>
                  </a:txBody>
                  <a:tcPr marL="45720" marR="45720" horzOverflow="overflow"/>
                </a:tc>
                <a:extLst>
                  <a:ext uri="{0D108BD9-81ED-4DB2-BD59-A6C34878D82A}">
                    <a16:rowId xmlns:a16="http://schemas.microsoft.com/office/drawing/2014/main" val="10000"/>
                  </a:ext>
                </a:extLst>
              </a:tr>
              <a:tr h="556260">
                <a:tc>
                  <a:txBody>
                    <a:bodyPr/>
                    <a:lstStyle/>
                    <a:p>
                      <a:pPr algn="l">
                        <a:defRPr sz="1800" b="0" i="0"/>
                      </a:pPr>
                      <a:r>
                        <a:t>Romeo</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dirty="0"/>
                    </a:p>
                  </a:txBody>
                  <a:tcPr marL="45720" marR="45720" horzOverflow="overflow"/>
                </a:tc>
                <a:extLst>
                  <a:ext uri="{0D108BD9-81ED-4DB2-BD59-A6C34878D82A}">
                    <a16:rowId xmlns:a16="http://schemas.microsoft.com/office/drawing/2014/main" val="10001"/>
                  </a:ext>
                </a:extLst>
              </a:tr>
            </a:tbl>
          </a:graphicData>
        </a:graphic>
      </p:graphicFrame>
      <p:sp>
        <p:nvSpPr>
          <p:cNvPr id="2" name="TextBox 1"/>
          <p:cNvSpPr txBox="1"/>
          <p:nvPr/>
        </p:nvSpPr>
        <p:spPr>
          <a:xfrm>
            <a:off x="508001" y="744342"/>
            <a:ext cx="3606799" cy="369332"/>
          </a:xfrm>
          <a:prstGeom prst="rect">
            <a:avLst/>
          </a:prstGeom>
          <a:noFill/>
        </p:spPr>
        <p:txBody>
          <a:bodyPr wrap="square" rtlCol="0">
            <a:spAutoFit/>
          </a:bodyPr>
          <a:lstStyle/>
          <a:p>
            <a:r>
              <a:rPr lang="en-US" dirty="0" smtClean="0"/>
              <a:t>R&amp;J Act II, scene </a:t>
            </a:r>
            <a:r>
              <a:rPr lang="en-US" dirty="0" err="1" smtClean="0"/>
              <a:t>i</a:t>
            </a:r>
            <a:endParaRPr lang="en-US" dirty="0"/>
          </a:p>
        </p:txBody>
      </p:sp>
      <p:grpSp>
        <p:nvGrpSpPr>
          <p:cNvPr id="7" name="SMARTInkShape-Group1"/>
          <p:cNvGrpSpPr/>
          <p:nvPr/>
        </p:nvGrpSpPr>
        <p:grpSpPr>
          <a:xfrm>
            <a:off x="5590017" y="491133"/>
            <a:ext cx="776851" cy="473274"/>
            <a:chOff x="5590017" y="491133"/>
            <a:chExt cx="776851" cy="473274"/>
          </a:xfrm>
        </p:grpSpPr>
        <p:sp>
          <p:nvSpPr>
            <p:cNvPr id="3" name="SMARTInkShape-1"/>
            <p:cNvSpPr/>
            <p:nvPr/>
          </p:nvSpPr>
          <p:spPr>
            <a:xfrm>
              <a:off x="5590017" y="634040"/>
              <a:ext cx="35687" cy="330367"/>
            </a:xfrm>
            <a:custGeom>
              <a:avLst/>
              <a:gdLst/>
              <a:ahLst/>
              <a:cxnLst/>
              <a:rect l="0" t="0" r="0" b="0"/>
              <a:pathLst>
                <a:path w="35687" h="330367">
                  <a:moveTo>
                    <a:pt x="8897" y="8898"/>
                  </a:moveTo>
                  <a:lnTo>
                    <a:pt x="0" y="0"/>
                  </a:lnTo>
                  <a:lnTo>
                    <a:pt x="962" y="23322"/>
                  </a:lnTo>
                  <a:lnTo>
                    <a:pt x="7656" y="63199"/>
                  </a:lnTo>
                  <a:lnTo>
                    <a:pt x="14789" y="105466"/>
                  </a:lnTo>
                  <a:lnTo>
                    <a:pt x="16928" y="140257"/>
                  </a:lnTo>
                  <a:lnTo>
                    <a:pt x="17560" y="175701"/>
                  </a:lnTo>
                  <a:lnTo>
                    <a:pt x="17748" y="210346"/>
                  </a:lnTo>
                  <a:lnTo>
                    <a:pt x="17816" y="253670"/>
                  </a:lnTo>
                  <a:lnTo>
                    <a:pt x="17826" y="294419"/>
                  </a:lnTo>
                  <a:lnTo>
                    <a:pt x="25515" y="318150"/>
                  </a:lnTo>
                  <a:lnTo>
                    <a:pt x="35686" y="33036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SMARTInkShape-2"/>
            <p:cNvSpPr/>
            <p:nvPr/>
          </p:nvSpPr>
          <p:spPr>
            <a:xfrm>
              <a:off x="5719589" y="634008"/>
              <a:ext cx="155774" cy="258257"/>
            </a:xfrm>
            <a:custGeom>
              <a:avLst/>
              <a:gdLst/>
              <a:ahLst/>
              <a:cxnLst/>
              <a:rect l="0" t="0" r="0" b="0"/>
              <a:pathLst>
                <a:path w="155774" h="258257">
                  <a:moveTo>
                    <a:pt x="22200" y="0"/>
                  </a:moveTo>
                  <a:lnTo>
                    <a:pt x="21208" y="14258"/>
                  </a:lnTo>
                  <a:lnTo>
                    <a:pt x="15132" y="41475"/>
                  </a:lnTo>
                  <a:lnTo>
                    <a:pt x="8897" y="84481"/>
                  </a:lnTo>
                  <a:lnTo>
                    <a:pt x="5691" y="119399"/>
                  </a:lnTo>
                  <a:lnTo>
                    <a:pt x="0" y="154881"/>
                  </a:lnTo>
                  <a:lnTo>
                    <a:pt x="1511" y="190529"/>
                  </a:lnTo>
                  <a:lnTo>
                    <a:pt x="8244" y="216746"/>
                  </a:lnTo>
                  <a:lnTo>
                    <a:pt x="25543" y="242391"/>
                  </a:lnTo>
                  <a:lnTo>
                    <a:pt x="32946" y="250935"/>
                  </a:lnTo>
                  <a:lnTo>
                    <a:pt x="42190" y="255394"/>
                  </a:lnTo>
                  <a:lnTo>
                    <a:pt x="64293" y="258256"/>
                  </a:lnTo>
                  <a:lnTo>
                    <a:pt x="81856" y="254011"/>
                  </a:lnTo>
                  <a:lnTo>
                    <a:pt x="108868" y="240842"/>
                  </a:lnTo>
                  <a:lnTo>
                    <a:pt x="132170" y="219055"/>
                  </a:lnTo>
                  <a:lnTo>
                    <a:pt x="146596" y="193568"/>
                  </a:lnTo>
                  <a:lnTo>
                    <a:pt x="153315" y="171455"/>
                  </a:lnTo>
                  <a:lnTo>
                    <a:pt x="155773" y="133005"/>
                  </a:lnTo>
                  <a:lnTo>
                    <a:pt x="153426" y="98041"/>
                  </a:lnTo>
                  <a:lnTo>
                    <a:pt x="147991" y="81277"/>
                  </a:lnTo>
                  <a:lnTo>
                    <a:pt x="138962" y="67211"/>
                  </a:lnTo>
                  <a:lnTo>
                    <a:pt x="122721" y="52877"/>
                  </a:lnTo>
                  <a:lnTo>
                    <a:pt x="87625" y="32942"/>
                  </a:lnTo>
                  <a:lnTo>
                    <a:pt x="81691" y="31883"/>
                  </a:lnTo>
                  <a:lnTo>
                    <a:pt x="46009" y="36243"/>
                  </a:lnTo>
                  <a:lnTo>
                    <a:pt x="29145" y="42709"/>
                  </a:lnTo>
                  <a:lnTo>
                    <a:pt x="14054" y="51137"/>
                  </a:lnTo>
                  <a:lnTo>
                    <a:pt x="4341" y="535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3"/>
            <p:cNvSpPr/>
            <p:nvPr/>
          </p:nvSpPr>
          <p:spPr>
            <a:xfrm>
              <a:off x="5875734" y="591165"/>
              <a:ext cx="303612" cy="327146"/>
            </a:xfrm>
            <a:custGeom>
              <a:avLst/>
              <a:gdLst/>
              <a:ahLst/>
              <a:cxnLst/>
              <a:rect l="0" t="0" r="0" b="0"/>
              <a:pathLst>
                <a:path w="303612" h="327146">
                  <a:moveTo>
                    <a:pt x="0" y="78562"/>
                  </a:moveTo>
                  <a:lnTo>
                    <a:pt x="4741" y="78562"/>
                  </a:lnTo>
                  <a:lnTo>
                    <a:pt x="6136" y="77569"/>
                  </a:lnTo>
                  <a:lnTo>
                    <a:pt x="7068" y="75916"/>
                  </a:lnTo>
                  <a:lnTo>
                    <a:pt x="7689" y="73821"/>
                  </a:lnTo>
                  <a:lnTo>
                    <a:pt x="34629" y="36321"/>
                  </a:lnTo>
                  <a:lnTo>
                    <a:pt x="62756" y="16763"/>
                  </a:lnTo>
                  <a:lnTo>
                    <a:pt x="93299" y="2256"/>
                  </a:lnTo>
                  <a:lnTo>
                    <a:pt x="108935" y="0"/>
                  </a:lnTo>
                  <a:lnTo>
                    <a:pt x="120515" y="1643"/>
                  </a:lnTo>
                  <a:lnTo>
                    <a:pt x="146435" y="14523"/>
                  </a:lnTo>
                  <a:lnTo>
                    <a:pt x="162892" y="29270"/>
                  </a:lnTo>
                  <a:lnTo>
                    <a:pt x="170954" y="40449"/>
                  </a:lnTo>
                  <a:lnTo>
                    <a:pt x="181071" y="67379"/>
                  </a:lnTo>
                  <a:lnTo>
                    <a:pt x="185612" y="105234"/>
                  </a:lnTo>
                  <a:lnTo>
                    <a:pt x="186957" y="143130"/>
                  </a:lnTo>
                  <a:lnTo>
                    <a:pt x="182616" y="184234"/>
                  </a:lnTo>
                  <a:lnTo>
                    <a:pt x="179786" y="223091"/>
                  </a:lnTo>
                  <a:lnTo>
                    <a:pt x="172693" y="263656"/>
                  </a:lnTo>
                  <a:lnTo>
                    <a:pt x="169842" y="307771"/>
                  </a:lnTo>
                  <a:lnTo>
                    <a:pt x="169782" y="311735"/>
                  </a:lnTo>
                  <a:lnTo>
                    <a:pt x="170735" y="314378"/>
                  </a:lnTo>
                  <a:lnTo>
                    <a:pt x="172363" y="316140"/>
                  </a:lnTo>
                  <a:lnTo>
                    <a:pt x="174440" y="317314"/>
                  </a:lnTo>
                  <a:lnTo>
                    <a:pt x="175825" y="319089"/>
                  </a:lnTo>
                  <a:lnTo>
                    <a:pt x="177363" y="323708"/>
                  </a:lnTo>
                  <a:lnTo>
                    <a:pt x="178765" y="325336"/>
                  </a:lnTo>
                  <a:lnTo>
                    <a:pt x="182970" y="327145"/>
                  </a:lnTo>
                  <a:lnTo>
                    <a:pt x="190792" y="325304"/>
                  </a:lnTo>
                  <a:lnTo>
                    <a:pt x="203705" y="318689"/>
                  </a:lnTo>
                  <a:lnTo>
                    <a:pt x="243290" y="286341"/>
                  </a:lnTo>
                  <a:lnTo>
                    <a:pt x="287514" y="245215"/>
                  </a:lnTo>
                  <a:lnTo>
                    <a:pt x="303611" y="22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4"/>
            <p:cNvSpPr/>
            <p:nvPr/>
          </p:nvSpPr>
          <p:spPr>
            <a:xfrm>
              <a:off x="6268641" y="491133"/>
              <a:ext cx="98227" cy="436112"/>
            </a:xfrm>
            <a:custGeom>
              <a:avLst/>
              <a:gdLst/>
              <a:ahLst/>
              <a:cxnLst/>
              <a:rect l="0" t="0" r="0" b="0"/>
              <a:pathLst>
                <a:path w="98227" h="436112">
                  <a:moveTo>
                    <a:pt x="0" y="0"/>
                  </a:moveTo>
                  <a:lnTo>
                    <a:pt x="0" y="38160"/>
                  </a:lnTo>
                  <a:lnTo>
                    <a:pt x="6136" y="79049"/>
                  </a:lnTo>
                  <a:lnTo>
                    <a:pt x="8102" y="114593"/>
                  </a:lnTo>
                  <a:lnTo>
                    <a:pt x="8684" y="157095"/>
                  </a:lnTo>
                  <a:lnTo>
                    <a:pt x="8821" y="189874"/>
                  </a:lnTo>
                  <a:lnTo>
                    <a:pt x="11526" y="221641"/>
                  </a:lnTo>
                  <a:lnTo>
                    <a:pt x="16037" y="252296"/>
                  </a:lnTo>
                  <a:lnTo>
                    <a:pt x="24154" y="295461"/>
                  </a:lnTo>
                  <a:lnTo>
                    <a:pt x="35787" y="337718"/>
                  </a:lnTo>
                  <a:lnTo>
                    <a:pt x="50610" y="376635"/>
                  </a:lnTo>
                  <a:lnTo>
                    <a:pt x="74414" y="420854"/>
                  </a:lnTo>
                  <a:lnTo>
                    <a:pt x="80367" y="425171"/>
                  </a:lnTo>
                  <a:lnTo>
                    <a:pt x="83343" y="426322"/>
                  </a:lnTo>
                  <a:lnTo>
                    <a:pt x="85328" y="428082"/>
                  </a:lnTo>
                  <a:lnTo>
                    <a:pt x="89114" y="434307"/>
                  </a:lnTo>
                  <a:lnTo>
                    <a:pt x="93514" y="436111"/>
                  </a:lnTo>
                  <a:lnTo>
                    <a:pt x="95085" y="435600"/>
                  </a:lnTo>
                  <a:lnTo>
                    <a:pt x="96132" y="434267"/>
                  </a:lnTo>
                  <a:lnTo>
                    <a:pt x="98226" y="4286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 name="SMARTInkShape-Group2"/>
          <p:cNvGrpSpPr/>
          <p:nvPr/>
        </p:nvGrpSpPr>
        <p:grpSpPr>
          <a:xfrm>
            <a:off x="6252022" y="1491331"/>
            <a:ext cx="1140477" cy="417092"/>
            <a:chOff x="6252022" y="1491331"/>
            <a:chExt cx="1140477" cy="417092"/>
          </a:xfrm>
        </p:grpSpPr>
        <p:sp>
          <p:nvSpPr>
            <p:cNvPr id="8" name="SMARTInkShape-5"/>
            <p:cNvSpPr/>
            <p:nvPr/>
          </p:nvSpPr>
          <p:spPr>
            <a:xfrm>
              <a:off x="6252022" y="1622480"/>
              <a:ext cx="275581" cy="285943"/>
            </a:xfrm>
            <a:custGeom>
              <a:avLst/>
              <a:gdLst/>
              <a:ahLst/>
              <a:cxnLst/>
              <a:rect l="0" t="0" r="0" b="0"/>
              <a:pathLst>
                <a:path w="275581" h="285943">
                  <a:moveTo>
                    <a:pt x="7689" y="83090"/>
                  </a:moveTo>
                  <a:lnTo>
                    <a:pt x="2949" y="87831"/>
                  </a:lnTo>
                  <a:lnTo>
                    <a:pt x="0" y="105000"/>
                  </a:lnTo>
                  <a:lnTo>
                    <a:pt x="8637" y="147001"/>
                  </a:lnTo>
                  <a:lnTo>
                    <a:pt x="16899" y="190662"/>
                  </a:lnTo>
                  <a:lnTo>
                    <a:pt x="25631" y="229727"/>
                  </a:lnTo>
                  <a:lnTo>
                    <a:pt x="39450" y="270741"/>
                  </a:lnTo>
                  <a:lnTo>
                    <a:pt x="42886" y="285942"/>
                  </a:lnTo>
                  <a:lnTo>
                    <a:pt x="43060" y="285793"/>
                  </a:lnTo>
                  <a:lnTo>
                    <a:pt x="43253" y="282983"/>
                  </a:lnTo>
                  <a:lnTo>
                    <a:pt x="30965" y="242559"/>
                  </a:lnTo>
                  <a:lnTo>
                    <a:pt x="20481" y="206864"/>
                  </a:lnTo>
                  <a:lnTo>
                    <a:pt x="14736" y="162624"/>
                  </a:lnTo>
                  <a:lnTo>
                    <a:pt x="4340" y="120408"/>
                  </a:lnTo>
                  <a:lnTo>
                    <a:pt x="413" y="83013"/>
                  </a:lnTo>
                  <a:lnTo>
                    <a:pt x="3990" y="54735"/>
                  </a:lnTo>
                  <a:lnTo>
                    <a:pt x="11334" y="38529"/>
                  </a:lnTo>
                  <a:lnTo>
                    <a:pt x="15080" y="36516"/>
                  </a:lnTo>
                  <a:lnTo>
                    <a:pt x="19561" y="36165"/>
                  </a:lnTo>
                  <a:lnTo>
                    <a:pt x="28840" y="38422"/>
                  </a:lnTo>
                  <a:lnTo>
                    <a:pt x="40635" y="46263"/>
                  </a:lnTo>
                  <a:lnTo>
                    <a:pt x="55264" y="61705"/>
                  </a:lnTo>
                  <a:lnTo>
                    <a:pt x="82256" y="101661"/>
                  </a:lnTo>
                  <a:lnTo>
                    <a:pt x="107405" y="143046"/>
                  </a:lnTo>
                  <a:lnTo>
                    <a:pt x="141765" y="185515"/>
                  </a:lnTo>
                  <a:lnTo>
                    <a:pt x="155992" y="196478"/>
                  </a:lnTo>
                  <a:lnTo>
                    <a:pt x="157159" y="196385"/>
                  </a:lnTo>
                  <a:lnTo>
                    <a:pt x="157937" y="195331"/>
                  </a:lnTo>
                  <a:lnTo>
                    <a:pt x="158802" y="189530"/>
                  </a:lnTo>
                  <a:lnTo>
                    <a:pt x="159402" y="153258"/>
                  </a:lnTo>
                  <a:lnTo>
                    <a:pt x="153339" y="117566"/>
                  </a:lnTo>
                  <a:lnTo>
                    <a:pt x="151112" y="73327"/>
                  </a:lnTo>
                  <a:lnTo>
                    <a:pt x="150636" y="28778"/>
                  </a:lnTo>
                  <a:lnTo>
                    <a:pt x="151577" y="10333"/>
                  </a:lnTo>
                  <a:lnTo>
                    <a:pt x="155314" y="1806"/>
                  </a:lnTo>
                  <a:lnTo>
                    <a:pt x="156707" y="127"/>
                  </a:lnTo>
                  <a:lnTo>
                    <a:pt x="157636" y="0"/>
                  </a:lnTo>
                  <a:lnTo>
                    <a:pt x="176554" y="41643"/>
                  </a:lnTo>
                  <a:lnTo>
                    <a:pt x="188141" y="77204"/>
                  </a:lnTo>
                  <a:lnTo>
                    <a:pt x="197858" y="112876"/>
                  </a:lnTo>
                  <a:lnTo>
                    <a:pt x="211761" y="148581"/>
                  </a:lnTo>
                  <a:lnTo>
                    <a:pt x="223708" y="184295"/>
                  </a:lnTo>
                  <a:lnTo>
                    <a:pt x="237625" y="219645"/>
                  </a:lnTo>
                  <a:lnTo>
                    <a:pt x="259422" y="260105"/>
                  </a:lnTo>
                  <a:lnTo>
                    <a:pt x="275580" y="2706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6"/>
            <p:cNvSpPr/>
            <p:nvPr/>
          </p:nvSpPr>
          <p:spPr>
            <a:xfrm>
              <a:off x="6538691" y="1707288"/>
              <a:ext cx="122857" cy="167947"/>
            </a:xfrm>
            <a:custGeom>
              <a:avLst/>
              <a:gdLst/>
              <a:ahLst/>
              <a:cxnLst/>
              <a:rect l="0" t="0" r="0" b="0"/>
              <a:pathLst>
                <a:path w="122857" h="167947">
                  <a:moveTo>
                    <a:pt x="33559" y="25071"/>
                  </a:moveTo>
                  <a:lnTo>
                    <a:pt x="33559" y="12642"/>
                  </a:lnTo>
                  <a:lnTo>
                    <a:pt x="30913" y="6980"/>
                  </a:lnTo>
                  <a:lnTo>
                    <a:pt x="28818" y="4080"/>
                  </a:lnTo>
                  <a:lnTo>
                    <a:pt x="23846" y="859"/>
                  </a:lnTo>
                  <a:lnTo>
                    <a:pt x="21130" y="0"/>
                  </a:lnTo>
                  <a:lnTo>
                    <a:pt x="18328" y="1412"/>
                  </a:lnTo>
                  <a:lnTo>
                    <a:pt x="12568" y="8272"/>
                  </a:lnTo>
                  <a:lnTo>
                    <a:pt x="1778" y="42111"/>
                  </a:lnTo>
                  <a:lnTo>
                    <a:pt x="0" y="69477"/>
                  </a:lnTo>
                  <a:lnTo>
                    <a:pt x="5682" y="109596"/>
                  </a:lnTo>
                  <a:lnTo>
                    <a:pt x="11188" y="128719"/>
                  </a:lnTo>
                  <a:lnTo>
                    <a:pt x="23844" y="146953"/>
                  </a:lnTo>
                  <a:lnTo>
                    <a:pt x="34533" y="153655"/>
                  </a:lnTo>
                  <a:lnTo>
                    <a:pt x="40162" y="155442"/>
                  </a:lnTo>
                  <a:lnTo>
                    <a:pt x="44906" y="155642"/>
                  </a:lnTo>
                  <a:lnTo>
                    <a:pt x="52824" y="153217"/>
                  </a:lnTo>
                  <a:lnTo>
                    <a:pt x="62859" y="146274"/>
                  </a:lnTo>
                  <a:lnTo>
                    <a:pt x="66424" y="135494"/>
                  </a:lnTo>
                  <a:lnTo>
                    <a:pt x="67017" y="119788"/>
                  </a:lnTo>
                  <a:lnTo>
                    <a:pt x="61422" y="75370"/>
                  </a:lnTo>
                  <a:lnTo>
                    <a:pt x="55926" y="55629"/>
                  </a:lnTo>
                  <a:lnTo>
                    <a:pt x="50776" y="48574"/>
                  </a:lnTo>
                  <a:lnTo>
                    <a:pt x="48013" y="46693"/>
                  </a:lnTo>
                  <a:lnTo>
                    <a:pt x="47164" y="46431"/>
                  </a:lnTo>
                  <a:lnTo>
                    <a:pt x="68364" y="90670"/>
                  </a:lnTo>
                  <a:lnTo>
                    <a:pt x="89270" y="133321"/>
                  </a:lnTo>
                  <a:lnTo>
                    <a:pt x="99991" y="148588"/>
                  </a:lnTo>
                  <a:lnTo>
                    <a:pt x="122856" y="16794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SMARTInkShape-7"/>
            <p:cNvSpPr/>
            <p:nvPr/>
          </p:nvSpPr>
          <p:spPr>
            <a:xfrm>
              <a:off x="6652617" y="1625203"/>
              <a:ext cx="107157" cy="241103"/>
            </a:xfrm>
            <a:custGeom>
              <a:avLst/>
              <a:gdLst/>
              <a:ahLst/>
              <a:cxnLst/>
              <a:rect l="0" t="0" r="0" b="0"/>
              <a:pathLst>
                <a:path w="107157" h="241103">
                  <a:moveTo>
                    <a:pt x="0" y="0"/>
                  </a:moveTo>
                  <a:lnTo>
                    <a:pt x="2646" y="17651"/>
                  </a:lnTo>
                  <a:lnTo>
                    <a:pt x="12429" y="53537"/>
                  </a:lnTo>
                  <a:lnTo>
                    <a:pt x="23916" y="89289"/>
                  </a:lnTo>
                  <a:lnTo>
                    <a:pt x="38385" y="125014"/>
                  </a:lnTo>
                  <a:lnTo>
                    <a:pt x="59699" y="168672"/>
                  </a:lnTo>
                  <a:lnTo>
                    <a:pt x="107156" y="2411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8"/>
            <p:cNvSpPr/>
            <p:nvPr/>
          </p:nvSpPr>
          <p:spPr>
            <a:xfrm>
              <a:off x="6661547" y="1696641"/>
              <a:ext cx="98227" cy="89298"/>
            </a:xfrm>
            <a:custGeom>
              <a:avLst/>
              <a:gdLst/>
              <a:ahLst/>
              <a:cxnLst/>
              <a:rect l="0" t="0" r="0" b="0"/>
              <a:pathLst>
                <a:path w="98227" h="89298">
                  <a:moveTo>
                    <a:pt x="0" y="89297"/>
                  </a:moveTo>
                  <a:lnTo>
                    <a:pt x="20117" y="89297"/>
                  </a:lnTo>
                  <a:lnTo>
                    <a:pt x="46858" y="67909"/>
                  </a:lnTo>
                  <a:lnTo>
                    <a:pt x="9822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9"/>
            <p:cNvSpPr/>
            <p:nvPr/>
          </p:nvSpPr>
          <p:spPr>
            <a:xfrm>
              <a:off x="6741914" y="1580555"/>
              <a:ext cx="107157" cy="276821"/>
            </a:xfrm>
            <a:custGeom>
              <a:avLst/>
              <a:gdLst/>
              <a:ahLst/>
              <a:cxnLst/>
              <a:rect l="0" t="0" r="0" b="0"/>
              <a:pathLst>
                <a:path w="107157" h="276821">
                  <a:moveTo>
                    <a:pt x="0" y="0"/>
                  </a:moveTo>
                  <a:lnTo>
                    <a:pt x="2646" y="37907"/>
                  </a:lnTo>
                  <a:lnTo>
                    <a:pt x="9094" y="81647"/>
                  </a:lnTo>
                  <a:lnTo>
                    <a:pt x="16806" y="113378"/>
                  </a:lnTo>
                  <a:lnTo>
                    <a:pt x="34041" y="153915"/>
                  </a:lnTo>
                  <a:lnTo>
                    <a:pt x="52034" y="195106"/>
                  </a:lnTo>
                  <a:lnTo>
                    <a:pt x="78118" y="238506"/>
                  </a:lnTo>
                  <a:lnTo>
                    <a:pt x="107156" y="2768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10"/>
            <p:cNvSpPr/>
            <p:nvPr/>
          </p:nvSpPr>
          <p:spPr>
            <a:xfrm>
              <a:off x="6706195" y="1491331"/>
              <a:ext cx="686304" cy="327613"/>
            </a:xfrm>
            <a:custGeom>
              <a:avLst/>
              <a:gdLst/>
              <a:ahLst/>
              <a:cxnLst/>
              <a:rect l="0" t="0" r="0" b="0"/>
              <a:pathLst>
                <a:path w="686304" h="327613">
                  <a:moveTo>
                    <a:pt x="0" y="249958"/>
                  </a:moveTo>
                  <a:lnTo>
                    <a:pt x="17170" y="215619"/>
                  </a:lnTo>
                  <a:lnTo>
                    <a:pt x="38155" y="172656"/>
                  </a:lnTo>
                  <a:lnTo>
                    <a:pt x="55529" y="131832"/>
                  </a:lnTo>
                  <a:lnTo>
                    <a:pt x="72687" y="88751"/>
                  </a:lnTo>
                  <a:lnTo>
                    <a:pt x="75248" y="82955"/>
                  </a:lnTo>
                  <a:lnTo>
                    <a:pt x="77946" y="80084"/>
                  </a:lnTo>
                  <a:lnTo>
                    <a:pt x="80738" y="79162"/>
                  </a:lnTo>
                  <a:lnTo>
                    <a:pt x="83591" y="79539"/>
                  </a:lnTo>
                  <a:lnTo>
                    <a:pt x="89406" y="82604"/>
                  </a:lnTo>
                  <a:lnTo>
                    <a:pt x="92347" y="84811"/>
                  </a:lnTo>
                  <a:lnTo>
                    <a:pt x="104195" y="109739"/>
                  </a:lnTo>
                  <a:lnTo>
                    <a:pt x="118735" y="145972"/>
                  </a:lnTo>
                  <a:lnTo>
                    <a:pt x="134730" y="179460"/>
                  </a:lnTo>
                  <a:lnTo>
                    <a:pt x="152038" y="214518"/>
                  </a:lnTo>
                  <a:lnTo>
                    <a:pt x="172379" y="247395"/>
                  </a:lnTo>
                  <a:lnTo>
                    <a:pt x="201404" y="288132"/>
                  </a:lnTo>
                  <a:lnTo>
                    <a:pt x="218340" y="316589"/>
                  </a:lnTo>
                  <a:lnTo>
                    <a:pt x="222274" y="327612"/>
                  </a:lnTo>
                  <a:lnTo>
                    <a:pt x="222812" y="323828"/>
                  </a:lnTo>
                  <a:lnTo>
                    <a:pt x="222194" y="280301"/>
                  </a:lnTo>
                  <a:lnTo>
                    <a:pt x="213518" y="241730"/>
                  </a:lnTo>
                  <a:lnTo>
                    <a:pt x="202250" y="200708"/>
                  </a:lnTo>
                  <a:lnTo>
                    <a:pt x="198171" y="170873"/>
                  </a:lnTo>
                  <a:lnTo>
                    <a:pt x="198591" y="164493"/>
                  </a:lnTo>
                  <a:lnTo>
                    <a:pt x="199863" y="160239"/>
                  </a:lnTo>
                  <a:lnTo>
                    <a:pt x="204292" y="153412"/>
                  </a:lnTo>
                  <a:lnTo>
                    <a:pt x="207544" y="152478"/>
                  </a:lnTo>
                  <a:lnTo>
                    <a:pt x="209800" y="152230"/>
                  </a:lnTo>
                  <a:lnTo>
                    <a:pt x="214953" y="154599"/>
                  </a:lnTo>
                  <a:lnTo>
                    <a:pt x="217716" y="156619"/>
                  </a:lnTo>
                  <a:lnTo>
                    <a:pt x="226346" y="168945"/>
                  </a:lnTo>
                  <a:lnTo>
                    <a:pt x="248830" y="210226"/>
                  </a:lnTo>
                  <a:lnTo>
                    <a:pt x="277055" y="250605"/>
                  </a:lnTo>
                  <a:lnTo>
                    <a:pt x="305492" y="293879"/>
                  </a:lnTo>
                  <a:lnTo>
                    <a:pt x="323053" y="313535"/>
                  </a:lnTo>
                  <a:lnTo>
                    <a:pt x="332426" y="317902"/>
                  </a:lnTo>
                  <a:lnTo>
                    <a:pt x="349870" y="320705"/>
                  </a:lnTo>
                  <a:lnTo>
                    <a:pt x="364501" y="316451"/>
                  </a:lnTo>
                  <a:lnTo>
                    <a:pt x="381403" y="299425"/>
                  </a:lnTo>
                  <a:lnTo>
                    <a:pt x="387794" y="286496"/>
                  </a:lnTo>
                  <a:lnTo>
                    <a:pt x="391392" y="260122"/>
                  </a:lnTo>
                  <a:lnTo>
                    <a:pt x="389812" y="226181"/>
                  </a:lnTo>
                  <a:lnTo>
                    <a:pt x="385130" y="188045"/>
                  </a:lnTo>
                  <a:lnTo>
                    <a:pt x="374415" y="149948"/>
                  </a:lnTo>
                  <a:lnTo>
                    <a:pt x="368813" y="136056"/>
                  </a:lnTo>
                  <a:lnTo>
                    <a:pt x="363016" y="129882"/>
                  </a:lnTo>
                  <a:lnTo>
                    <a:pt x="360081" y="131212"/>
                  </a:lnTo>
                  <a:lnTo>
                    <a:pt x="354174" y="140627"/>
                  </a:lnTo>
                  <a:lnTo>
                    <a:pt x="350011" y="157922"/>
                  </a:lnTo>
                  <a:lnTo>
                    <a:pt x="353517" y="194576"/>
                  </a:lnTo>
                  <a:lnTo>
                    <a:pt x="365581" y="228918"/>
                  </a:lnTo>
                  <a:lnTo>
                    <a:pt x="394565" y="272334"/>
                  </a:lnTo>
                  <a:lnTo>
                    <a:pt x="419195" y="293409"/>
                  </a:lnTo>
                  <a:lnTo>
                    <a:pt x="433033" y="299035"/>
                  </a:lnTo>
                  <a:lnTo>
                    <a:pt x="438509" y="299543"/>
                  </a:lnTo>
                  <a:lnTo>
                    <a:pt x="447240" y="297462"/>
                  </a:lnTo>
                  <a:lnTo>
                    <a:pt x="454427" y="287938"/>
                  </a:lnTo>
                  <a:lnTo>
                    <a:pt x="467125" y="252830"/>
                  </a:lnTo>
                  <a:lnTo>
                    <a:pt x="467895" y="233375"/>
                  </a:lnTo>
                  <a:lnTo>
                    <a:pt x="462750" y="197750"/>
                  </a:lnTo>
                  <a:lnTo>
                    <a:pt x="454942" y="154783"/>
                  </a:lnTo>
                  <a:lnTo>
                    <a:pt x="449251" y="133244"/>
                  </a:lnTo>
                  <a:lnTo>
                    <a:pt x="439291" y="118282"/>
                  </a:lnTo>
                  <a:lnTo>
                    <a:pt x="450136" y="153498"/>
                  </a:lnTo>
                  <a:lnTo>
                    <a:pt x="471500" y="196612"/>
                  </a:lnTo>
                  <a:lnTo>
                    <a:pt x="484323" y="220592"/>
                  </a:lnTo>
                  <a:lnTo>
                    <a:pt x="511040" y="256016"/>
                  </a:lnTo>
                  <a:lnTo>
                    <a:pt x="532891" y="272400"/>
                  </a:lnTo>
                  <a:lnTo>
                    <a:pt x="543096" y="274815"/>
                  </a:lnTo>
                  <a:lnTo>
                    <a:pt x="546610" y="273475"/>
                  </a:lnTo>
                  <a:lnTo>
                    <a:pt x="548954" y="270597"/>
                  </a:lnTo>
                  <a:lnTo>
                    <a:pt x="552253" y="259711"/>
                  </a:lnTo>
                  <a:lnTo>
                    <a:pt x="553367" y="228182"/>
                  </a:lnTo>
                  <a:lnTo>
                    <a:pt x="546458" y="188440"/>
                  </a:lnTo>
                  <a:lnTo>
                    <a:pt x="538185" y="151927"/>
                  </a:lnTo>
                  <a:lnTo>
                    <a:pt x="533848" y="127646"/>
                  </a:lnTo>
                  <a:lnTo>
                    <a:pt x="528234" y="111145"/>
                  </a:lnTo>
                  <a:lnTo>
                    <a:pt x="527774" y="110783"/>
                  </a:lnTo>
                  <a:lnTo>
                    <a:pt x="527467" y="111534"/>
                  </a:lnTo>
                  <a:lnTo>
                    <a:pt x="527261" y="113027"/>
                  </a:lnTo>
                  <a:lnTo>
                    <a:pt x="543687" y="151828"/>
                  </a:lnTo>
                  <a:lnTo>
                    <a:pt x="560451" y="196393"/>
                  </a:lnTo>
                  <a:lnTo>
                    <a:pt x="586888" y="236290"/>
                  </a:lnTo>
                  <a:lnTo>
                    <a:pt x="599651" y="255389"/>
                  </a:lnTo>
                  <a:lnTo>
                    <a:pt x="605151" y="259532"/>
                  </a:lnTo>
                  <a:lnTo>
                    <a:pt x="626119" y="265362"/>
                  </a:lnTo>
                  <a:lnTo>
                    <a:pt x="639101" y="266726"/>
                  </a:lnTo>
                  <a:lnTo>
                    <a:pt x="651485" y="262041"/>
                  </a:lnTo>
                  <a:lnTo>
                    <a:pt x="657566" y="258013"/>
                  </a:lnTo>
                  <a:lnTo>
                    <a:pt x="666967" y="242955"/>
                  </a:lnTo>
                  <a:lnTo>
                    <a:pt x="681088" y="205690"/>
                  </a:lnTo>
                  <a:lnTo>
                    <a:pt x="686303" y="163529"/>
                  </a:lnTo>
                  <a:lnTo>
                    <a:pt x="684686" y="122863"/>
                  </a:lnTo>
                  <a:lnTo>
                    <a:pt x="675107" y="81647"/>
                  </a:lnTo>
                  <a:lnTo>
                    <a:pt x="662668" y="44842"/>
                  </a:lnTo>
                  <a:lnTo>
                    <a:pt x="636135" y="2746"/>
                  </a:lnTo>
                  <a:lnTo>
                    <a:pt x="632307" y="1180"/>
                  </a:lnTo>
                  <a:lnTo>
                    <a:pt x="625502" y="0"/>
                  </a:lnTo>
                  <a:lnTo>
                    <a:pt x="625078" y="22931"/>
                  </a:lnTo>
                  <a:lnTo>
                    <a:pt x="625078" y="17863"/>
                  </a:lnTo>
                  <a:lnTo>
                    <a:pt x="625078" y="25481"/>
                  </a:lnTo>
                  <a:lnTo>
                    <a:pt x="625078" y="17786"/>
                  </a:lnTo>
                  <a:lnTo>
                    <a:pt x="625078" y="267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SMARTInkShape-11"/>
          <p:cNvSpPr/>
          <p:nvPr/>
        </p:nvSpPr>
        <p:spPr>
          <a:xfrm>
            <a:off x="6422841" y="1635115"/>
            <a:ext cx="310144" cy="470370"/>
          </a:xfrm>
          <a:custGeom>
            <a:avLst/>
            <a:gdLst/>
            <a:ahLst/>
            <a:cxnLst/>
            <a:rect l="0" t="0" r="0" b="0"/>
            <a:pathLst>
              <a:path w="310144" h="470370">
                <a:moveTo>
                  <a:pt x="131550" y="7948"/>
                </a:moveTo>
                <a:lnTo>
                  <a:pt x="122652" y="7948"/>
                </a:lnTo>
                <a:lnTo>
                  <a:pt x="122626" y="2803"/>
                </a:lnTo>
                <a:lnTo>
                  <a:pt x="122623" y="4999"/>
                </a:lnTo>
                <a:lnTo>
                  <a:pt x="122620" y="0"/>
                </a:lnTo>
                <a:lnTo>
                  <a:pt x="122620" y="12688"/>
                </a:lnTo>
                <a:lnTo>
                  <a:pt x="136859" y="53231"/>
                </a:lnTo>
                <a:lnTo>
                  <a:pt x="144743" y="89770"/>
                </a:lnTo>
                <a:lnTo>
                  <a:pt x="151440" y="133155"/>
                </a:lnTo>
                <a:lnTo>
                  <a:pt x="156976" y="168720"/>
                </a:lnTo>
                <a:lnTo>
                  <a:pt x="158070" y="211537"/>
                </a:lnTo>
                <a:lnTo>
                  <a:pt x="158285" y="255567"/>
                </a:lnTo>
                <a:lnTo>
                  <a:pt x="158322" y="289345"/>
                </a:lnTo>
                <a:lnTo>
                  <a:pt x="160980" y="325481"/>
                </a:lnTo>
                <a:lnTo>
                  <a:pt x="163481" y="346519"/>
                </a:lnTo>
                <a:lnTo>
                  <a:pt x="159212" y="389901"/>
                </a:lnTo>
                <a:lnTo>
                  <a:pt x="158415" y="412321"/>
                </a:lnTo>
                <a:lnTo>
                  <a:pt x="155726" y="418518"/>
                </a:lnTo>
                <a:lnTo>
                  <a:pt x="150657" y="425840"/>
                </a:lnTo>
                <a:lnTo>
                  <a:pt x="147318" y="426842"/>
                </a:lnTo>
                <a:lnTo>
                  <a:pt x="145039" y="427109"/>
                </a:lnTo>
                <a:lnTo>
                  <a:pt x="139859" y="424759"/>
                </a:lnTo>
                <a:lnTo>
                  <a:pt x="99490" y="386521"/>
                </a:lnTo>
                <a:lnTo>
                  <a:pt x="56183" y="352433"/>
                </a:lnTo>
                <a:lnTo>
                  <a:pt x="14310" y="325561"/>
                </a:lnTo>
                <a:lnTo>
                  <a:pt x="0" y="321155"/>
                </a:lnTo>
                <a:lnTo>
                  <a:pt x="194" y="321924"/>
                </a:lnTo>
                <a:lnTo>
                  <a:pt x="28138" y="358664"/>
                </a:lnTo>
                <a:lnTo>
                  <a:pt x="62467" y="398532"/>
                </a:lnTo>
                <a:lnTo>
                  <a:pt x="104183" y="436369"/>
                </a:lnTo>
                <a:lnTo>
                  <a:pt x="129306" y="459182"/>
                </a:lnTo>
                <a:lnTo>
                  <a:pt x="154368" y="469408"/>
                </a:lnTo>
                <a:lnTo>
                  <a:pt x="158667" y="470369"/>
                </a:lnTo>
                <a:lnTo>
                  <a:pt x="162527" y="470018"/>
                </a:lnTo>
                <a:lnTo>
                  <a:pt x="169460" y="466981"/>
                </a:lnTo>
                <a:lnTo>
                  <a:pt x="189125" y="441697"/>
                </a:lnTo>
                <a:lnTo>
                  <a:pt x="213264" y="397535"/>
                </a:lnTo>
                <a:lnTo>
                  <a:pt x="244728" y="353383"/>
                </a:lnTo>
                <a:lnTo>
                  <a:pt x="282092" y="308749"/>
                </a:lnTo>
                <a:lnTo>
                  <a:pt x="310143" y="29369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 name="SMARTInkShape-Group4"/>
          <p:cNvGrpSpPr/>
          <p:nvPr/>
        </p:nvGrpSpPr>
        <p:grpSpPr>
          <a:xfrm>
            <a:off x="6487995" y="1964531"/>
            <a:ext cx="1057592" cy="517923"/>
            <a:chOff x="6487995" y="1964531"/>
            <a:chExt cx="1057592" cy="517923"/>
          </a:xfrm>
        </p:grpSpPr>
        <p:sp>
          <p:nvSpPr>
            <p:cNvPr id="16" name="SMARTInkShape-12"/>
            <p:cNvSpPr/>
            <p:nvPr/>
          </p:nvSpPr>
          <p:spPr>
            <a:xfrm>
              <a:off x="6487995" y="2105018"/>
              <a:ext cx="180299" cy="377436"/>
            </a:xfrm>
            <a:custGeom>
              <a:avLst/>
              <a:gdLst/>
              <a:ahLst/>
              <a:cxnLst/>
              <a:rect l="0" t="0" r="0" b="0"/>
              <a:pathLst>
                <a:path w="180299" h="377436">
                  <a:moveTo>
                    <a:pt x="30677" y="82755"/>
                  </a:moveTo>
                  <a:lnTo>
                    <a:pt x="25936" y="82755"/>
                  </a:lnTo>
                  <a:lnTo>
                    <a:pt x="24540" y="84740"/>
                  </a:lnTo>
                  <a:lnTo>
                    <a:pt x="16847" y="120347"/>
                  </a:lnTo>
                  <a:lnTo>
                    <a:pt x="25777" y="162500"/>
                  </a:lnTo>
                  <a:lnTo>
                    <a:pt x="38154" y="202295"/>
                  </a:lnTo>
                  <a:lnTo>
                    <a:pt x="55966" y="242408"/>
                  </a:lnTo>
                  <a:lnTo>
                    <a:pt x="72457" y="278995"/>
                  </a:lnTo>
                  <a:lnTo>
                    <a:pt x="92260" y="321039"/>
                  </a:lnTo>
                  <a:lnTo>
                    <a:pt x="91575" y="320986"/>
                  </a:lnTo>
                  <a:lnTo>
                    <a:pt x="88169" y="318282"/>
                  </a:lnTo>
                  <a:lnTo>
                    <a:pt x="65343" y="276514"/>
                  </a:lnTo>
                  <a:lnTo>
                    <a:pt x="50870" y="242692"/>
                  </a:lnTo>
                  <a:lnTo>
                    <a:pt x="37652" y="204889"/>
                  </a:lnTo>
                  <a:lnTo>
                    <a:pt x="23814" y="164914"/>
                  </a:lnTo>
                  <a:lnTo>
                    <a:pt x="13430" y="127935"/>
                  </a:lnTo>
                  <a:lnTo>
                    <a:pt x="4069" y="91842"/>
                  </a:lnTo>
                  <a:lnTo>
                    <a:pt x="0" y="67942"/>
                  </a:lnTo>
                  <a:lnTo>
                    <a:pt x="5471" y="25553"/>
                  </a:lnTo>
                  <a:lnTo>
                    <a:pt x="13286" y="6606"/>
                  </a:lnTo>
                  <a:lnTo>
                    <a:pt x="16107" y="2224"/>
                  </a:lnTo>
                  <a:lnTo>
                    <a:pt x="18979" y="294"/>
                  </a:lnTo>
                  <a:lnTo>
                    <a:pt x="21886" y="0"/>
                  </a:lnTo>
                  <a:lnTo>
                    <a:pt x="24816" y="796"/>
                  </a:lnTo>
                  <a:lnTo>
                    <a:pt x="30718" y="9618"/>
                  </a:lnTo>
                  <a:lnTo>
                    <a:pt x="45565" y="47989"/>
                  </a:lnTo>
                  <a:lnTo>
                    <a:pt x="54821" y="85589"/>
                  </a:lnTo>
                  <a:lnTo>
                    <a:pt x="59328" y="119314"/>
                  </a:lnTo>
                  <a:lnTo>
                    <a:pt x="64301" y="159733"/>
                  </a:lnTo>
                  <a:lnTo>
                    <a:pt x="65775" y="201475"/>
                  </a:lnTo>
                  <a:lnTo>
                    <a:pt x="66341" y="245791"/>
                  </a:lnTo>
                  <a:lnTo>
                    <a:pt x="66371" y="248481"/>
                  </a:lnTo>
                  <a:lnTo>
                    <a:pt x="66393" y="214550"/>
                  </a:lnTo>
                  <a:lnTo>
                    <a:pt x="67387" y="178581"/>
                  </a:lnTo>
                  <a:lnTo>
                    <a:pt x="71136" y="161394"/>
                  </a:lnTo>
                  <a:lnTo>
                    <a:pt x="88305" y="135821"/>
                  </a:lnTo>
                  <a:lnTo>
                    <a:pt x="101269" y="126184"/>
                  </a:lnTo>
                  <a:lnTo>
                    <a:pt x="107503" y="123614"/>
                  </a:lnTo>
                  <a:lnTo>
                    <a:pt x="122369" y="123404"/>
                  </a:lnTo>
                  <a:lnTo>
                    <a:pt x="130500" y="124737"/>
                  </a:lnTo>
                  <a:lnTo>
                    <a:pt x="142180" y="131510"/>
                  </a:lnTo>
                  <a:lnTo>
                    <a:pt x="150680" y="142127"/>
                  </a:lnTo>
                  <a:lnTo>
                    <a:pt x="167331" y="181745"/>
                  </a:lnTo>
                  <a:lnTo>
                    <a:pt x="178460" y="217844"/>
                  </a:lnTo>
                  <a:lnTo>
                    <a:pt x="180298" y="249671"/>
                  </a:lnTo>
                  <a:lnTo>
                    <a:pt x="169887" y="292887"/>
                  </a:lnTo>
                  <a:lnTo>
                    <a:pt x="153756" y="334386"/>
                  </a:lnTo>
                  <a:lnTo>
                    <a:pt x="111044" y="37743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3"/>
            <p:cNvSpPr/>
            <p:nvPr/>
          </p:nvSpPr>
          <p:spPr>
            <a:xfrm>
              <a:off x="6697266" y="2162034"/>
              <a:ext cx="241102" cy="209564"/>
            </a:xfrm>
            <a:custGeom>
              <a:avLst/>
              <a:gdLst/>
              <a:ahLst/>
              <a:cxnLst/>
              <a:rect l="0" t="0" r="0" b="0"/>
              <a:pathLst>
                <a:path w="241102" h="209564">
                  <a:moveTo>
                    <a:pt x="0" y="88247"/>
                  </a:moveTo>
                  <a:lnTo>
                    <a:pt x="21367" y="131976"/>
                  </a:lnTo>
                  <a:lnTo>
                    <a:pt x="37882" y="168433"/>
                  </a:lnTo>
                  <a:lnTo>
                    <a:pt x="68036" y="209202"/>
                  </a:lnTo>
                  <a:lnTo>
                    <a:pt x="69170" y="209563"/>
                  </a:lnTo>
                  <a:lnTo>
                    <a:pt x="69926" y="208812"/>
                  </a:lnTo>
                  <a:lnTo>
                    <a:pt x="70429" y="207319"/>
                  </a:lnTo>
                  <a:lnTo>
                    <a:pt x="65101" y="171262"/>
                  </a:lnTo>
                  <a:lnTo>
                    <a:pt x="60374" y="130773"/>
                  </a:lnTo>
                  <a:lnTo>
                    <a:pt x="54920" y="89592"/>
                  </a:lnTo>
                  <a:lnTo>
                    <a:pt x="53975" y="52376"/>
                  </a:lnTo>
                  <a:lnTo>
                    <a:pt x="56400" y="34932"/>
                  </a:lnTo>
                  <a:lnTo>
                    <a:pt x="61777" y="22880"/>
                  </a:lnTo>
                  <a:lnTo>
                    <a:pt x="70782" y="10908"/>
                  </a:lnTo>
                  <a:lnTo>
                    <a:pt x="81399" y="4265"/>
                  </a:lnTo>
                  <a:lnTo>
                    <a:pt x="99643" y="0"/>
                  </a:lnTo>
                  <a:lnTo>
                    <a:pt x="102147" y="1635"/>
                  </a:lnTo>
                  <a:lnTo>
                    <a:pt x="103817" y="4709"/>
                  </a:lnTo>
                  <a:lnTo>
                    <a:pt x="112853" y="47885"/>
                  </a:lnTo>
                  <a:lnTo>
                    <a:pt x="118092" y="91041"/>
                  </a:lnTo>
                  <a:lnTo>
                    <a:pt x="122964" y="134716"/>
                  </a:lnTo>
                  <a:lnTo>
                    <a:pt x="126088" y="156525"/>
                  </a:lnTo>
                  <a:lnTo>
                    <a:pt x="141617" y="189488"/>
                  </a:lnTo>
                  <a:lnTo>
                    <a:pt x="145012" y="194436"/>
                  </a:lnTo>
                  <a:lnTo>
                    <a:pt x="149261" y="197735"/>
                  </a:lnTo>
                  <a:lnTo>
                    <a:pt x="159273" y="201401"/>
                  </a:lnTo>
                  <a:lnTo>
                    <a:pt x="162736" y="201386"/>
                  </a:lnTo>
                  <a:lnTo>
                    <a:pt x="165046" y="200384"/>
                  </a:lnTo>
                  <a:lnTo>
                    <a:pt x="166585" y="198724"/>
                  </a:lnTo>
                  <a:lnTo>
                    <a:pt x="175192" y="175664"/>
                  </a:lnTo>
                  <a:lnTo>
                    <a:pt x="183440" y="135968"/>
                  </a:lnTo>
                  <a:lnTo>
                    <a:pt x="179479" y="101615"/>
                  </a:lnTo>
                  <a:lnTo>
                    <a:pt x="169664" y="58247"/>
                  </a:lnTo>
                  <a:lnTo>
                    <a:pt x="161140" y="44228"/>
                  </a:lnTo>
                  <a:lnTo>
                    <a:pt x="173147" y="78114"/>
                  </a:lnTo>
                  <a:lnTo>
                    <a:pt x="188555" y="109388"/>
                  </a:lnTo>
                  <a:lnTo>
                    <a:pt x="241101" y="1775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4"/>
            <p:cNvSpPr/>
            <p:nvPr/>
          </p:nvSpPr>
          <p:spPr>
            <a:xfrm>
              <a:off x="6965156" y="2137377"/>
              <a:ext cx="151806" cy="202202"/>
            </a:xfrm>
            <a:custGeom>
              <a:avLst/>
              <a:gdLst/>
              <a:ahLst/>
              <a:cxnLst/>
              <a:rect l="0" t="0" r="0" b="0"/>
              <a:pathLst>
                <a:path w="151806" h="202202">
                  <a:moveTo>
                    <a:pt x="0" y="32537"/>
                  </a:moveTo>
                  <a:lnTo>
                    <a:pt x="2646" y="50188"/>
                  </a:lnTo>
                  <a:lnTo>
                    <a:pt x="12359" y="85061"/>
                  </a:lnTo>
                  <a:lnTo>
                    <a:pt x="25160" y="125160"/>
                  </a:lnTo>
                  <a:lnTo>
                    <a:pt x="41457" y="166553"/>
                  </a:lnTo>
                  <a:lnTo>
                    <a:pt x="60736" y="191278"/>
                  </a:lnTo>
                  <a:lnTo>
                    <a:pt x="61983" y="178459"/>
                  </a:lnTo>
                  <a:lnTo>
                    <a:pt x="54283" y="135187"/>
                  </a:lnTo>
                  <a:lnTo>
                    <a:pt x="39974" y="95918"/>
                  </a:lnTo>
                  <a:lnTo>
                    <a:pt x="31819" y="59499"/>
                  </a:lnTo>
                  <a:lnTo>
                    <a:pt x="28279" y="27848"/>
                  </a:lnTo>
                  <a:lnTo>
                    <a:pt x="30098" y="12924"/>
                  </a:lnTo>
                  <a:lnTo>
                    <a:pt x="34213" y="3976"/>
                  </a:lnTo>
                  <a:lnTo>
                    <a:pt x="36699" y="1590"/>
                  </a:lnTo>
                  <a:lnTo>
                    <a:pt x="39349" y="0"/>
                  </a:lnTo>
                  <a:lnTo>
                    <a:pt x="43100" y="923"/>
                  </a:lnTo>
                  <a:lnTo>
                    <a:pt x="52559" y="7242"/>
                  </a:lnTo>
                  <a:lnTo>
                    <a:pt x="64301" y="26696"/>
                  </a:lnTo>
                  <a:lnTo>
                    <a:pt x="82857" y="68662"/>
                  </a:lnTo>
                  <a:lnTo>
                    <a:pt x="104671" y="108795"/>
                  </a:lnTo>
                  <a:lnTo>
                    <a:pt x="120960" y="147811"/>
                  </a:lnTo>
                  <a:lnTo>
                    <a:pt x="151805" y="20220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5"/>
            <p:cNvSpPr/>
            <p:nvPr/>
          </p:nvSpPr>
          <p:spPr>
            <a:xfrm>
              <a:off x="7135675" y="2116336"/>
              <a:ext cx="70584" cy="164725"/>
            </a:xfrm>
            <a:custGeom>
              <a:avLst/>
              <a:gdLst/>
              <a:ahLst/>
              <a:cxnLst/>
              <a:rect l="0" t="0" r="0" b="0"/>
              <a:pathLst>
                <a:path w="70584" h="164725">
                  <a:moveTo>
                    <a:pt x="34864" y="0"/>
                  </a:moveTo>
                  <a:lnTo>
                    <a:pt x="21561" y="0"/>
                  </a:lnTo>
                  <a:lnTo>
                    <a:pt x="8873" y="14221"/>
                  </a:lnTo>
                  <a:lnTo>
                    <a:pt x="3469" y="34432"/>
                  </a:lnTo>
                  <a:lnTo>
                    <a:pt x="0" y="78349"/>
                  </a:lnTo>
                  <a:lnTo>
                    <a:pt x="6443" y="114695"/>
                  </a:lnTo>
                  <a:lnTo>
                    <a:pt x="24899" y="152993"/>
                  </a:lnTo>
                  <a:lnTo>
                    <a:pt x="33080" y="162255"/>
                  </a:lnTo>
                  <a:lnTo>
                    <a:pt x="36652" y="164724"/>
                  </a:lnTo>
                  <a:lnTo>
                    <a:pt x="41016" y="164387"/>
                  </a:lnTo>
                  <a:lnTo>
                    <a:pt x="51158" y="158720"/>
                  </a:lnTo>
                  <a:lnTo>
                    <a:pt x="70583"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6"/>
            <p:cNvSpPr/>
            <p:nvPr/>
          </p:nvSpPr>
          <p:spPr>
            <a:xfrm>
              <a:off x="7116961" y="1964531"/>
              <a:ext cx="133946" cy="312540"/>
            </a:xfrm>
            <a:custGeom>
              <a:avLst/>
              <a:gdLst/>
              <a:ahLst/>
              <a:cxnLst/>
              <a:rect l="0" t="0" r="0" b="0"/>
              <a:pathLst>
                <a:path w="133946" h="312540">
                  <a:moveTo>
                    <a:pt x="0" y="0"/>
                  </a:moveTo>
                  <a:lnTo>
                    <a:pt x="992" y="28497"/>
                  </a:lnTo>
                  <a:lnTo>
                    <a:pt x="12429" y="68845"/>
                  </a:lnTo>
                  <a:lnTo>
                    <a:pt x="20991" y="102199"/>
                  </a:lnTo>
                  <a:lnTo>
                    <a:pt x="34552" y="141957"/>
                  </a:lnTo>
                  <a:lnTo>
                    <a:pt x="51138" y="185157"/>
                  </a:lnTo>
                  <a:lnTo>
                    <a:pt x="68620" y="224636"/>
                  </a:lnTo>
                  <a:lnTo>
                    <a:pt x="92304" y="265410"/>
                  </a:lnTo>
                  <a:lnTo>
                    <a:pt x="133945" y="31253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7"/>
            <p:cNvSpPr/>
            <p:nvPr/>
          </p:nvSpPr>
          <p:spPr>
            <a:xfrm>
              <a:off x="7237603" y="1976246"/>
              <a:ext cx="307984" cy="263797"/>
            </a:xfrm>
            <a:custGeom>
              <a:avLst/>
              <a:gdLst/>
              <a:ahLst/>
              <a:cxnLst/>
              <a:rect l="0" t="0" r="0" b="0"/>
              <a:pathLst>
                <a:path w="307984" h="263797">
                  <a:moveTo>
                    <a:pt x="13303" y="104371"/>
                  </a:moveTo>
                  <a:lnTo>
                    <a:pt x="8562" y="104371"/>
                  </a:lnTo>
                  <a:lnTo>
                    <a:pt x="7166" y="106356"/>
                  </a:lnTo>
                  <a:lnTo>
                    <a:pt x="0" y="143450"/>
                  </a:lnTo>
                  <a:lnTo>
                    <a:pt x="115" y="172341"/>
                  </a:lnTo>
                  <a:lnTo>
                    <a:pt x="5758" y="214138"/>
                  </a:lnTo>
                  <a:lnTo>
                    <a:pt x="16553" y="250187"/>
                  </a:lnTo>
                  <a:lnTo>
                    <a:pt x="22355" y="258475"/>
                  </a:lnTo>
                  <a:lnTo>
                    <a:pt x="28240" y="262159"/>
                  </a:lnTo>
                  <a:lnTo>
                    <a:pt x="34163" y="263796"/>
                  </a:lnTo>
                  <a:lnTo>
                    <a:pt x="36140" y="262248"/>
                  </a:lnTo>
                  <a:lnTo>
                    <a:pt x="38336" y="255237"/>
                  </a:lnTo>
                  <a:lnTo>
                    <a:pt x="38753" y="215164"/>
                  </a:lnTo>
                  <a:lnTo>
                    <a:pt x="32956" y="176527"/>
                  </a:lnTo>
                  <a:lnTo>
                    <a:pt x="31517" y="140232"/>
                  </a:lnTo>
                  <a:lnTo>
                    <a:pt x="23506" y="96005"/>
                  </a:lnTo>
                  <a:lnTo>
                    <a:pt x="24073" y="92841"/>
                  </a:lnTo>
                  <a:lnTo>
                    <a:pt x="25444" y="90731"/>
                  </a:lnTo>
                  <a:lnTo>
                    <a:pt x="30033" y="87345"/>
                  </a:lnTo>
                  <a:lnTo>
                    <a:pt x="33306" y="89528"/>
                  </a:lnTo>
                  <a:lnTo>
                    <a:pt x="65992" y="119641"/>
                  </a:lnTo>
                  <a:lnTo>
                    <a:pt x="96529" y="159409"/>
                  </a:lnTo>
                  <a:lnTo>
                    <a:pt x="116916" y="181011"/>
                  </a:lnTo>
                  <a:lnTo>
                    <a:pt x="121531" y="183082"/>
                  </a:lnTo>
                  <a:lnTo>
                    <a:pt x="127837" y="184411"/>
                  </a:lnTo>
                  <a:lnTo>
                    <a:pt x="121564" y="147423"/>
                  </a:lnTo>
                  <a:lnTo>
                    <a:pt x="120787" y="102796"/>
                  </a:lnTo>
                  <a:lnTo>
                    <a:pt x="120605" y="70598"/>
                  </a:lnTo>
                  <a:lnTo>
                    <a:pt x="123148" y="32518"/>
                  </a:lnTo>
                  <a:lnTo>
                    <a:pt x="125228" y="23727"/>
                  </a:lnTo>
                  <a:lnTo>
                    <a:pt x="132832" y="11313"/>
                  </a:lnTo>
                  <a:lnTo>
                    <a:pt x="137638" y="6614"/>
                  </a:lnTo>
                  <a:lnTo>
                    <a:pt x="148269" y="1392"/>
                  </a:lnTo>
                  <a:lnTo>
                    <a:pt x="153881" y="0"/>
                  </a:lnTo>
                  <a:lnTo>
                    <a:pt x="165410" y="1098"/>
                  </a:lnTo>
                  <a:lnTo>
                    <a:pt x="171263" y="2780"/>
                  </a:lnTo>
                  <a:lnTo>
                    <a:pt x="193721" y="19369"/>
                  </a:lnTo>
                  <a:lnTo>
                    <a:pt x="220004" y="60288"/>
                  </a:lnTo>
                  <a:lnTo>
                    <a:pt x="247633" y="104446"/>
                  </a:lnTo>
                  <a:lnTo>
                    <a:pt x="265811" y="144289"/>
                  </a:lnTo>
                  <a:lnTo>
                    <a:pt x="295219" y="188585"/>
                  </a:lnTo>
                  <a:lnTo>
                    <a:pt x="303761" y="198997"/>
                  </a:lnTo>
                  <a:lnTo>
                    <a:pt x="307983" y="2115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 name="SMARTInkShape-Group5"/>
          <p:cNvGrpSpPr/>
          <p:nvPr/>
        </p:nvGrpSpPr>
        <p:grpSpPr>
          <a:xfrm>
            <a:off x="6197203" y="1020436"/>
            <a:ext cx="848134" cy="558813"/>
            <a:chOff x="6197203" y="1020436"/>
            <a:chExt cx="848134" cy="558813"/>
          </a:xfrm>
        </p:grpSpPr>
        <p:sp>
          <p:nvSpPr>
            <p:cNvPr id="23" name="SMARTInkShape-18"/>
            <p:cNvSpPr/>
            <p:nvPr/>
          </p:nvSpPr>
          <p:spPr>
            <a:xfrm>
              <a:off x="6215066" y="1223367"/>
              <a:ext cx="160732" cy="355882"/>
            </a:xfrm>
            <a:custGeom>
              <a:avLst/>
              <a:gdLst/>
              <a:ahLst/>
              <a:cxnLst/>
              <a:rect l="0" t="0" r="0" b="0"/>
              <a:pathLst>
                <a:path w="160732" h="355882">
                  <a:moveTo>
                    <a:pt x="8926" y="0"/>
                  </a:moveTo>
                  <a:lnTo>
                    <a:pt x="1238" y="0"/>
                  </a:lnTo>
                  <a:lnTo>
                    <a:pt x="160" y="36209"/>
                  </a:lnTo>
                  <a:lnTo>
                    <a:pt x="45" y="67945"/>
                  </a:lnTo>
                  <a:lnTo>
                    <a:pt x="11" y="108767"/>
                  </a:lnTo>
                  <a:lnTo>
                    <a:pt x="3" y="139622"/>
                  </a:lnTo>
                  <a:lnTo>
                    <a:pt x="0" y="176487"/>
                  </a:lnTo>
                  <a:lnTo>
                    <a:pt x="2644" y="213376"/>
                  </a:lnTo>
                  <a:lnTo>
                    <a:pt x="7126" y="248623"/>
                  </a:lnTo>
                  <a:lnTo>
                    <a:pt x="12425" y="280825"/>
                  </a:lnTo>
                  <a:lnTo>
                    <a:pt x="25727" y="317364"/>
                  </a:lnTo>
                  <a:lnTo>
                    <a:pt x="35727" y="347263"/>
                  </a:lnTo>
                  <a:lnTo>
                    <a:pt x="39692" y="350571"/>
                  </a:lnTo>
                  <a:lnTo>
                    <a:pt x="52107" y="355227"/>
                  </a:lnTo>
                  <a:lnTo>
                    <a:pt x="55573" y="355881"/>
                  </a:lnTo>
                  <a:lnTo>
                    <a:pt x="64715" y="351315"/>
                  </a:lnTo>
                  <a:lnTo>
                    <a:pt x="97706" y="320512"/>
                  </a:lnTo>
                  <a:lnTo>
                    <a:pt x="122947" y="279512"/>
                  </a:lnTo>
                  <a:lnTo>
                    <a:pt x="145036" y="235496"/>
                  </a:lnTo>
                  <a:lnTo>
                    <a:pt x="160731" y="1964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9"/>
            <p:cNvSpPr/>
            <p:nvPr/>
          </p:nvSpPr>
          <p:spPr>
            <a:xfrm>
              <a:off x="6232922" y="1312664"/>
              <a:ext cx="62509" cy="151806"/>
            </a:xfrm>
            <a:custGeom>
              <a:avLst/>
              <a:gdLst/>
              <a:ahLst/>
              <a:cxnLst/>
              <a:rect l="0" t="0" r="0" b="0"/>
              <a:pathLst>
                <a:path w="62509" h="151806">
                  <a:moveTo>
                    <a:pt x="0" y="151805"/>
                  </a:moveTo>
                  <a:lnTo>
                    <a:pt x="0" y="147064"/>
                  </a:lnTo>
                  <a:lnTo>
                    <a:pt x="12429" y="108904"/>
                  </a:lnTo>
                  <a:lnTo>
                    <a:pt x="32150" y="64514"/>
                  </a:lnTo>
                  <a:lnTo>
                    <a:pt x="54086" y="20020"/>
                  </a:lnTo>
                  <a:lnTo>
                    <a:pt x="6250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20"/>
            <p:cNvSpPr/>
            <p:nvPr/>
          </p:nvSpPr>
          <p:spPr>
            <a:xfrm>
              <a:off x="6197203" y="1169789"/>
              <a:ext cx="53579" cy="151806"/>
            </a:xfrm>
            <a:custGeom>
              <a:avLst/>
              <a:gdLst/>
              <a:ahLst/>
              <a:cxnLst/>
              <a:rect l="0" t="0" r="0" b="0"/>
              <a:pathLst>
                <a:path w="53579" h="151806">
                  <a:moveTo>
                    <a:pt x="0" y="151805"/>
                  </a:moveTo>
                  <a:lnTo>
                    <a:pt x="0" y="110697"/>
                  </a:lnTo>
                  <a:lnTo>
                    <a:pt x="9481" y="78219"/>
                  </a:lnTo>
                  <a:lnTo>
                    <a:pt x="24858" y="41917"/>
                  </a:lnTo>
                  <a:lnTo>
                    <a:pt x="5357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21"/>
            <p:cNvSpPr/>
            <p:nvPr/>
          </p:nvSpPr>
          <p:spPr>
            <a:xfrm>
              <a:off x="6389584" y="1187648"/>
              <a:ext cx="145251" cy="258962"/>
            </a:xfrm>
            <a:custGeom>
              <a:avLst/>
              <a:gdLst/>
              <a:ahLst/>
              <a:cxnLst/>
              <a:rect l="0" t="0" r="0" b="0"/>
              <a:pathLst>
                <a:path w="145251" h="258962">
                  <a:moveTo>
                    <a:pt x="21932" y="0"/>
                  </a:moveTo>
                  <a:lnTo>
                    <a:pt x="19286" y="41864"/>
                  </a:lnTo>
                  <a:lnTo>
                    <a:pt x="9503" y="84558"/>
                  </a:lnTo>
                  <a:lnTo>
                    <a:pt x="0" y="108830"/>
                  </a:lnTo>
                  <a:lnTo>
                    <a:pt x="365" y="111248"/>
                  </a:lnTo>
                  <a:lnTo>
                    <a:pt x="1601" y="112861"/>
                  </a:lnTo>
                  <a:lnTo>
                    <a:pt x="8266" y="114653"/>
                  </a:lnTo>
                  <a:lnTo>
                    <a:pt x="12821" y="115131"/>
                  </a:lnTo>
                  <a:lnTo>
                    <a:pt x="50730" y="103573"/>
                  </a:lnTo>
                  <a:lnTo>
                    <a:pt x="90988" y="98931"/>
                  </a:lnTo>
                  <a:lnTo>
                    <a:pt x="97735" y="98696"/>
                  </a:lnTo>
                  <a:lnTo>
                    <a:pt x="110523" y="103727"/>
                  </a:lnTo>
                  <a:lnTo>
                    <a:pt x="122822" y="113570"/>
                  </a:lnTo>
                  <a:lnTo>
                    <a:pt x="138917" y="134854"/>
                  </a:lnTo>
                  <a:lnTo>
                    <a:pt x="143378" y="147909"/>
                  </a:lnTo>
                  <a:lnTo>
                    <a:pt x="145250" y="186718"/>
                  </a:lnTo>
                  <a:lnTo>
                    <a:pt x="139166" y="230143"/>
                  </a:lnTo>
                  <a:lnTo>
                    <a:pt x="138018" y="2589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SMARTInkShape-22"/>
            <p:cNvSpPr/>
            <p:nvPr/>
          </p:nvSpPr>
          <p:spPr>
            <a:xfrm>
              <a:off x="6590109" y="1180240"/>
              <a:ext cx="94706" cy="266058"/>
            </a:xfrm>
            <a:custGeom>
              <a:avLst/>
              <a:gdLst/>
              <a:ahLst/>
              <a:cxnLst/>
              <a:rect l="0" t="0" r="0" b="0"/>
              <a:pathLst>
                <a:path w="94706" h="266058">
                  <a:moveTo>
                    <a:pt x="0" y="132424"/>
                  </a:moveTo>
                  <a:lnTo>
                    <a:pt x="0" y="137164"/>
                  </a:lnTo>
                  <a:lnTo>
                    <a:pt x="2646" y="142138"/>
                  </a:lnTo>
                  <a:lnTo>
                    <a:pt x="4741" y="144853"/>
                  </a:lnTo>
                  <a:lnTo>
                    <a:pt x="16224" y="181879"/>
                  </a:lnTo>
                  <a:lnTo>
                    <a:pt x="40875" y="224074"/>
                  </a:lnTo>
                  <a:lnTo>
                    <a:pt x="61190" y="254381"/>
                  </a:lnTo>
                  <a:lnTo>
                    <a:pt x="69529" y="261041"/>
                  </a:lnTo>
                  <a:lnTo>
                    <a:pt x="79733" y="266057"/>
                  </a:lnTo>
                  <a:lnTo>
                    <a:pt x="67925" y="222182"/>
                  </a:lnTo>
                  <a:lnTo>
                    <a:pt x="52537" y="179855"/>
                  </a:lnTo>
                  <a:lnTo>
                    <a:pt x="38057" y="142178"/>
                  </a:lnTo>
                  <a:lnTo>
                    <a:pt x="24275" y="98632"/>
                  </a:lnTo>
                  <a:lnTo>
                    <a:pt x="11998" y="60375"/>
                  </a:lnTo>
                  <a:lnTo>
                    <a:pt x="1776" y="18181"/>
                  </a:lnTo>
                  <a:lnTo>
                    <a:pt x="527" y="10600"/>
                  </a:lnTo>
                  <a:lnTo>
                    <a:pt x="2880" y="6181"/>
                  </a:lnTo>
                  <a:lnTo>
                    <a:pt x="4896" y="3614"/>
                  </a:lnTo>
                  <a:lnTo>
                    <a:pt x="12429" y="761"/>
                  </a:lnTo>
                  <a:lnTo>
                    <a:pt x="17216" y="0"/>
                  </a:lnTo>
                  <a:lnTo>
                    <a:pt x="27826" y="1801"/>
                  </a:lnTo>
                  <a:lnTo>
                    <a:pt x="50807" y="11041"/>
                  </a:lnTo>
                  <a:lnTo>
                    <a:pt x="62600" y="24567"/>
                  </a:lnTo>
                  <a:lnTo>
                    <a:pt x="86339" y="65589"/>
                  </a:lnTo>
                  <a:lnTo>
                    <a:pt x="94705" y="90683"/>
                  </a:lnTo>
                  <a:lnTo>
                    <a:pt x="92443" y="124907"/>
                  </a:lnTo>
                  <a:lnTo>
                    <a:pt x="80748" y="156986"/>
                  </a:lnTo>
                  <a:lnTo>
                    <a:pt x="44649" y="1949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3"/>
            <p:cNvSpPr/>
            <p:nvPr/>
          </p:nvSpPr>
          <p:spPr>
            <a:xfrm>
              <a:off x="6670477" y="1020436"/>
              <a:ext cx="374860" cy="440126"/>
            </a:xfrm>
            <a:custGeom>
              <a:avLst/>
              <a:gdLst/>
              <a:ahLst/>
              <a:cxnLst/>
              <a:rect l="0" t="0" r="0" b="0"/>
              <a:pathLst>
                <a:path w="374860" h="440126">
                  <a:moveTo>
                    <a:pt x="0" y="140423"/>
                  </a:moveTo>
                  <a:lnTo>
                    <a:pt x="1984" y="163795"/>
                  </a:lnTo>
                  <a:lnTo>
                    <a:pt x="14258" y="198391"/>
                  </a:lnTo>
                  <a:lnTo>
                    <a:pt x="33536" y="237753"/>
                  </a:lnTo>
                  <a:lnTo>
                    <a:pt x="51934" y="274192"/>
                  </a:lnTo>
                  <a:lnTo>
                    <a:pt x="65746" y="286858"/>
                  </a:lnTo>
                  <a:lnTo>
                    <a:pt x="80814" y="294802"/>
                  </a:lnTo>
                  <a:lnTo>
                    <a:pt x="94126" y="298333"/>
                  </a:lnTo>
                  <a:lnTo>
                    <a:pt x="106657" y="297256"/>
                  </a:lnTo>
                  <a:lnTo>
                    <a:pt x="118840" y="292478"/>
                  </a:lnTo>
                  <a:lnTo>
                    <a:pt x="135863" y="278632"/>
                  </a:lnTo>
                  <a:lnTo>
                    <a:pt x="154249" y="250334"/>
                  </a:lnTo>
                  <a:lnTo>
                    <a:pt x="165590" y="219571"/>
                  </a:lnTo>
                  <a:lnTo>
                    <a:pt x="173867" y="175981"/>
                  </a:lnTo>
                  <a:lnTo>
                    <a:pt x="178179" y="132031"/>
                  </a:lnTo>
                  <a:lnTo>
                    <a:pt x="181055" y="124126"/>
                  </a:lnTo>
                  <a:lnTo>
                    <a:pt x="186246" y="115707"/>
                  </a:lnTo>
                  <a:lnTo>
                    <a:pt x="199715" y="148340"/>
                  </a:lnTo>
                  <a:lnTo>
                    <a:pt x="216169" y="182556"/>
                  </a:lnTo>
                  <a:lnTo>
                    <a:pt x="230627" y="200091"/>
                  </a:lnTo>
                  <a:lnTo>
                    <a:pt x="241738" y="206630"/>
                  </a:lnTo>
                  <a:lnTo>
                    <a:pt x="247479" y="208374"/>
                  </a:lnTo>
                  <a:lnTo>
                    <a:pt x="252298" y="208544"/>
                  </a:lnTo>
                  <a:lnTo>
                    <a:pt x="260298" y="206087"/>
                  </a:lnTo>
                  <a:lnTo>
                    <a:pt x="275122" y="194385"/>
                  </a:lnTo>
                  <a:lnTo>
                    <a:pt x="287342" y="164129"/>
                  </a:lnTo>
                  <a:lnTo>
                    <a:pt x="293230" y="122727"/>
                  </a:lnTo>
                  <a:lnTo>
                    <a:pt x="297039" y="80006"/>
                  </a:lnTo>
                  <a:lnTo>
                    <a:pt x="299696" y="60985"/>
                  </a:lnTo>
                  <a:lnTo>
                    <a:pt x="295536" y="20270"/>
                  </a:lnTo>
                  <a:lnTo>
                    <a:pt x="294754" y="0"/>
                  </a:lnTo>
                  <a:lnTo>
                    <a:pt x="294685" y="14933"/>
                  </a:lnTo>
                  <a:lnTo>
                    <a:pt x="299422" y="49994"/>
                  </a:lnTo>
                  <a:lnTo>
                    <a:pt x="302369" y="88604"/>
                  </a:lnTo>
                  <a:lnTo>
                    <a:pt x="307982" y="129920"/>
                  </a:lnTo>
                  <a:lnTo>
                    <a:pt x="311188" y="173581"/>
                  </a:lnTo>
                  <a:lnTo>
                    <a:pt x="321619" y="217937"/>
                  </a:lnTo>
                  <a:lnTo>
                    <a:pt x="332537" y="257758"/>
                  </a:lnTo>
                  <a:lnTo>
                    <a:pt x="342056" y="294693"/>
                  </a:lnTo>
                  <a:lnTo>
                    <a:pt x="364222" y="337887"/>
                  </a:lnTo>
                  <a:lnTo>
                    <a:pt x="371839" y="361319"/>
                  </a:lnTo>
                  <a:lnTo>
                    <a:pt x="374765" y="401824"/>
                  </a:lnTo>
                  <a:lnTo>
                    <a:pt x="374859" y="409940"/>
                  </a:lnTo>
                  <a:lnTo>
                    <a:pt x="369672" y="424251"/>
                  </a:lnTo>
                  <a:lnTo>
                    <a:pt x="361743" y="435241"/>
                  </a:lnTo>
                  <a:lnTo>
                    <a:pt x="354913" y="440125"/>
                  </a:lnTo>
                  <a:lnTo>
                    <a:pt x="349718" y="439443"/>
                  </a:lnTo>
                  <a:lnTo>
                    <a:pt x="329177" y="429003"/>
                  </a:lnTo>
                  <a:lnTo>
                    <a:pt x="297887" y="401949"/>
                  </a:lnTo>
                  <a:lnTo>
                    <a:pt x="284605" y="374899"/>
                  </a:lnTo>
                  <a:lnTo>
                    <a:pt x="271228" y="331195"/>
                  </a:lnTo>
                  <a:lnTo>
                    <a:pt x="264028" y="300136"/>
                  </a:lnTo>
                  <a:lnTo>
                    <a:pt x="265512" y="274245"/>
                  </a:lnTo>
                  <a:lnTo>
                    <a:pt x="281407" y="236519"/>
                  </a:lnTo>
                  <a:lnTo>
                    <a:pt x="300228" y="209686"/>
                  </a:lnTo>
                  <a:lnTo>
                    <a:pt x="366117" y="1672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28" name="SMARTInkShape-Group6"/>
          <p:cNvGrpSpPr/>
          <p:nvPr/>
        </p:nvGrpSpPr>
        <p:grpSpPr>
          <a:xfrm>
            <a:off x="6098977" y="3108248"/>
            <a:ext cx="763613" cy="293695"/>
            <a:chOff x="6098977" y="3108248"/>
            <a:chExt cx="763613" cy="293695"/>
          </a:xfrm>
        </p:grpSpPr>
        <p:sp>
          <p:nvSpPr>
            <p:cNvPr id="30" name="SMARTInkShape-24"/>
            <p:cNvSpPr/>
            <p:nvPr/>
          </p:nvSpPr>
          <p:spPr>
            <a:xfrm>
              <a:off x="6134695" y="3259336"/>
              <a:ext cx="151806" cy="142607"/>
            </a:xfrm>
            <a:custGeom>
              <a:avLst/>
              <a:gdLst/>
              <a:ahLst/>
              <a:cxnLst/>
              <a:rect l="0" t="0" r="0" b="0"/>
              <a:pathLst>
                <a:path w="151806" h="142607">
                  <a:moveTo>
                    <a:pt x="0" y="0"/>
                  </a:moveTo>
                  <a:lnTo>
                    <a:pt x="0" y="13302"/>
                  </a:lnTo>
                  <a:lnTo>
                    <a:pt x="8378" y="51219"/>
                  </a:lnTo>
                  <a:lnTo>
                    <a:pt x="8897" y="94393"/>
                  </a:lnTo>
                  <a:lnTo>
                    <a:pt x="8927" y="118464"/>
                  </a:lnTo>
                  <a:lnTo>
                    <a:pt x="17491" y="141969"/>
                  </a:lnTo>
                  <a:lnTo>
                    <a:pt x="22491" y="142606"/>
                  </a:lnTo>
                  <a:lnTo>
                    <a:pt x="49890" y="141867"/>
                  </a:lnTo>
                  <a:lnTo>
                    <a:pt x="91558" y="127642"/>
                  </a:lnTo>
                  <a:lnTo>
                    <a:pt x="115945" y="118662"/>
                  </a:lnTo>
                  <a:lnTo>
                    <a:pt x="133903" y="114203"/>
                  </a:lnTo>
                  <a:lnTo>
                    <a:pt x="151805"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5"/>
            <p:cNvSpPr/>
            <p:nvPr/>
          </p:nvSpPr>
          <p:spPr>
            <a:xfrm>
              <a:off x="6098977" y="3241477"/>
              <a:ext cx="160735" cy="98227"/>
            </a:xfrm>
            <a:custGeom>
              <a:avLst/>
              <a:gdLst/>
              <a:ahLst/>
              <a:cxnLst/>
              <a:rect l="0" t="0" r="0" b="0"/>
              <a:pathLst>
                <a:path w="160735" h="98227">
                  <a:moveTo>
                    <a:pt x="0" y="98226"/>
                  </a:moveTo>
                  <a:lnTo>
                    <a:pt x="15230" y="83987"/>
                  </a:lnTo>
                  <a:lnTo>
                    <a:pt x="45046" y="67419"/>
                  </a:lnTo>
                  <a:lnTo>
                    <a:pt x="66702" y="53960"/>
                  </a:lnTo>
                  <a:lnTo>
                    <a:pt x="103795" y="37006"/>
                  </a:lnTo>
                  <a:lnTo>
                    <a:pt x="146115" y="18292"/>
                  </a:lnTo>
                  <a:lnTo>
                    <a:pt x="1607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4" name="SMARTInkShape-26"/>
            <p:cNvSpPr/>
            <p:nvPr/>
          </p:nvSpPr>
          <p:spPr>
            <a:xfrm>
              <a:off x="6098977" y="3170039"/>
              <a:ext cx="160735" cy="98228"/>
            </a:xfrm>
            <a:custGeom>
              <a:avLst/>
              <a:gdLst/>
              <a:ahLst/>
              <a:cxnLst/>
              <a:rect l="0" t="0" r="0" b="0"/>
              <a:pathLst>
                <a:path w="160735" h="98228">
                  <a:moveTo>
                    <a:pt x="0" y="98227"/>
                  </a:moveTo>
                  <a:lnTo>
                    <a:pt x="9113" y="82976"/>
                  </a:lnTo>
                  <a:lnTo>
                    <a:pt x="36367" y="53297"/>
                  </a:lnTo>
                  <a:lnTo>
                    <a:pt x="71529" y="38236"/>
                  </a:lnTo>
                  <a:lnTo>
                    <a:pt x="114175" y="16194"/>
                  </a:lnTo>
                  <a:lnTo>
                    <a:pt x="137132" y="4228"/>
                  </a:lnTo>
                  <a:lnTo>
                    <a:pt x="16073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5" name="SMARTInkShape-27"/>
            <p:cNvSpPr/>
            <p:nvPr/>
          </p:nvSpPr>
          <p:spPr>
            <a:xfrm>
              <a:off x="6332067" y="3205758"/>
              <a:ext cx="140782" cy="160735"/>
            </a:xfrm>
            <a:custGeom>
              <a:avLst/>
              <a:gdLst/>
              <a:ahLst/>
              <a:cxnLst/>
              <a:rect l="0" t="0" r="0" b="0"/>
              <a:pathLst>
                <a:path w="140782" h="160735">
                  <a:moveTo>
                    <a:pt x="52660" y="0"/>
                  </a:moveTo>
                  <a:lnTo>
                    <a:pt x="9545" y="43113"/>
                  </a:lnTo>
                  <a:lnTo>
                    <a:pt x="3732" y="51573"/>
                  </a:lnTo>
                  <a:lnTo>
                    <a:pt x="459" y="61913"/>
                  </a:lnTo>
                  <a:lnTo>
                    <a:pt x="0" y="65088"/>
                  </a:lnTo>
                  <a:lnTo>
                    <a:pt x="686" y="67204"/>
                  </a:lnTo>
                  <a:lnTo>
                    <a:pt x="2136" y="68615"/>
                  </a:lnTo>
                  <a:lnTo>
                    <a:pt x="6392" y="70183"/>
                  </a:lnTo>
                  <a:lnTo>
                    <a:pt x="48023" y="71364"/>
                  </a:lnTo>
                  <a:lnTo>
                    <a:pt x="75429" y="74061"/>
                  </a:lnTo>
                  <a:lnTo>
                    <a:pt x="114822" y="85673"/>
                  </a:lnTo>
                  <a:lnTo>
                    <a:pt x="128574" y="87686"/>
                  </a:lnTo>
                  <a:lnTo>
                    <a:pt x="133035" y="90207"/>
                  </a:lnTo>
                  <a:lnTo>
                    <a:pt x="136009" y="93872"/>
                  </a:lnTo>
                  <a:lnTo>
                    <a:pt x="140781" y="104532"/>
                  </a:lnTo>
                  <a:lnTo>
                    <a:pt x="136868" y="115859"/>
                  </a:lnTo>
                  <a:lnTo>
                    <a:pt x="119943" y="131783"/>
                  </a:lnTo>
                  <a:lnTo>
                    <a:pt x="91808" y="148362"/>
                  </a:lnTo>
                  <a:lnTo>
                    <a:pt x="61589" y="1607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6" name="SMARTInkShape-28"/>
            <p:cNvSpPr/>
            <p:nvPr/>
          </p:nvSpPr>
          <p:spPr>
            <a:xfrm>
              <a:off x="6536531" y="3179591"/>
              <a:ext cx="124252" cy="177435"/>
            </a:xfrm>
            <a:custGeom>
              <a:avLst/>
              <a:gdLst/>
              <a:ahLst/>
              <a:cxnLst/>
              <a:rect l="0" t="0" r="0" b="0"/>
              <a:pathLst>
                <a:path w="124252" h="177435">
                  <a:moveTo>
                    <a:pt x="0" y="88675"/>
                  </a:moveTo>
                  <a:lnTo>
                    <a:pt x="12429" y="101103"/>
                  </a:lnTo>
                  <a:lnTo>
                    <a:pt x="31781" y="143788"/>
                  </a:lnTo>
                  <a:lnTo>
                    <a:pt x="35545" y="155827"/>
                  </a:lnTo>
                  <a:lnTo>
                    <a:pt x="42557" y="168783"/>
                  </a:lnTo>
                  <a:lnTo>
                    <a:pt x="44526" y="177434"/>
                  </a:lnTo>
                  <a:lnTo>
                    <a:pt x="39871" y="173072"/>
                  </a:lnTo>
                  <a:lnTo>
                    <a:pt x="37565" y="168187"/>
                  </a:lnTo>
                  <a:lnTo>
                    <a:pt x="26168" y="133456"/>
                  </a:lnTo>
                  <a:lnTo>
                    <a:pt x="14761" y="95205"/>
                  </a:lnTo>
                  <a:lnTo>
                    <a:pt x="10658" y="65364"/>
                  </a:lnTo>
                  <a:lnTo>
                    <a:pt x="14182" y="36127"/>
                  </a:lnTo>
                  <a:lnTo>
                    <a:pt x="21511" y="18093"/>
                  </a:lnTo>
                  <a:lnTo>
                    <a:pt x="32380" y="10011"/>
                  </a:lnTo>
                  <a:lnTo>
                    <a:pt x="47134" y="4104"/>
                  </a:lnTo>
                  <a:lnTo>
                    <a:pt x="80143" y="0"/>
                  </a:lnTo>
                  <a:lnTo>
                    <a:pt x="100807" y="4302"/>
                  </a:lnTo>
                  <a:lnTo>
                    <a:pt x="111941" y="11819"/>
                  </a:lnTo>
                  <a:lnTo>
                    <a:pt x="116299" y="16602"/>
                  </a:lnTo>
                  <a:lnTo>
                    <a:pt x="121142" y="27207"/>
                  </a:lnTo>
                  <a:lnTo>
                    <a:pt x="124251" y="45444"/>
                  </a:lnTo>
                  <a:lnTo>
                    <a:pt x="122521" y="48940"/>
                  </a:lnTo>
                  <a:lnTo>
                    <a:pt x="115308" y="55470"/>
                  </a:lnTo>
                  <a:lnTo>
                    <a:pt x="73937" y="79727"/>
                  </a:lnTo>
                  <a:lnTo>
                    <a:pt x="64611" y="85690"/>
                  </a:lnTo>
                  <a:lnTo>
                    <a:pt x="26789" y="976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7" name="SMARTInkShape-29"/>
            <p:cNvSpPr/>
            <p:nvPr/>
          </p:nvSpPr>
          <p:spPr>
            <a:xfrm>
              <a:off x="6688336" y="3108248"/>
              <a:ext cx="174254" cy="258245"/>
            </a:xfrm>
            <a:custGeom>
              <a:avLst/>
              <a:gdLst/>
              <a:ahLst/>
              <a:cxnLst/>
              <a:rect l="0" t="0" r="0" b="0"/>
              <a:pathLst>
                <a:path w="174254" h="258245">
                  <a:moveTo>
                    <a:pt x="0" y="52861"/>
                  </a:moveTo>
                  <a:lnTo>
                    <a:pt x="0" y="92008"/>
                  </a:lnTo>
                  <a:lnTo>
                    <a:pt x="992" y="109550"/>
                  </a:lnTo>
                  <a:lnTo>
                    <a:pt x="4741" y="121382"/>
                  </a:lnTo>
                  <a:lnTo>
                    <a:pt x="7128" y="125331"/>
                  </a:lnTo>
                  <a:lnTo>
                    <a:pt x="12429" y="129718"/>
                  </a:lnTo>
                  <a:lnTo>
                    <a:pt x="20991" y="132189"/>
                  </a:lnTo>
                  <a:lnTo>
                    <a:pt x="34552" y="132920"/>
                  </a:lnTo>
                  <a:lnTo>
                    <a:pt x="45452" y="127800"/>
                  </a:lnTo>
                  <a:lnTo>
                    <a:pt x="56912" y="117917"/>
                  </a:lnTo>
                  <a:lnTo>
                    <a:pt x="80438" y="92611"/>
                  </a:lnTo>
                  <a:lnTo>
                    <a:pt x="92304" y="82434"/>
                  </a:lnTo>
                  <a:lnTo>
                    <a:pt x="109150" y="59970"/>
                  </a:lnTo>
                  <a:lnTo>
                    <a:pt x="129628" y="16174"/>
                  </a:lnTo>
                  <a:lnTo>
                    <a:pt x="132027" y="7452"/>
                  </a:lnTo>
                  <a:lnTo>
                    <a:pt x="133658" y="4729"/>
                  </a:lnTo>
                  <a:lnTo>
                    <a:pt x="135738" y="2914"/>
                  </a:lnTo>
                  <a:lnTo>
                    <a:pt x="141465" y="0"/>
                  </a:lnTo>
                  <a:lnTo>
                    <a:pt x="141935" y="754"/>
                  </a:lnTo>
                  <a:lnTo>
                    <a:pt x="149980" y="44599"/>
                  </a:lnTo>
                  <a:lnTo>
                    <a:pt x="160962" y="86654"/>
                  </a:lnTo>
                  <a:lnTo>
                    <a:pt x="168518" y="126838"/>
                  </a:lnTo>
                  <a:lnTo>
                    <a:pt x="174253" y="169281"/>
                  </a:lnTo>
                  <a:lnTo>
                    <a:pt x="170524" y="213074"/>
                  </a:lnTo>
                  <a:lnTo>
                    <a:pt x="165178" y="229206"/>
                  </a:lnTo>
                  <a:lnTo>
                    <a:pt x="142875" y="2582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29" name="SMARTInkShape-30"/>
          <p:cNvSpPr/>
          <p:nvPr/>
        </p:nvSpPr>
        <p:spPr>
          <a:xfrm>
            <a:off x="6250781" y="3625453"/>
            <a:ext cx="1" cy="8931"/>
          </a:xfrm>
          <a:custGeom>
            <a:avLst/>
            <a:gdLst/>
            <a:ahLst/>
            <a:cxnLst/>
            <a:rect l="0" t="0" r="0" b="0"/>
            <a:pathLst>
              <a:path w="1" h="8931">
                <a:moveTo>
                  <a:pt x="0" y="8930"/>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42" name="SMARTInkShape-Group8"/>
          <p:cNvGrpSpPr/>
          <p:nvPr/>
        </p:nvGrpSpPr>
        <p:grpSpPr>
          <a:xfrm>
            <a:off x="6170690" y="3527227"/>
            <a:ext cx="540280" cy="373236"/>
            <a:chOff x="6170690" y="3527227"/>
            <a:chExt cx="540280" cy="373236"/>
          </a:xfrm>
        </p:grpSpPr>
        <p:sp>
          <p:nvSpPr>
            <p:cNvPr id="236" name="SMARTInkShape-31"/>
            <p:cNvSpPr/>
            <p:nvPr/>
          </p:nvSpPr>
          <p:spPr>
            <a:xfrm>
              <a:off x="6259711" y="3634383"/>
              <a:ext cx="8931" cy="1"/>
            </a:xfrm>
            <a:custGeom>
              <a:avLst/>
              <a:gdLst/>
              <a:ahLst/>
              <a:cxnLst/>
              <a:rect l="0" t="0" r="0" b="0"/>
              <a:pathLst>
                <a:path w="8931" h="1">
                  <a:moveTo>
                    <a:pt x="0" y="0"/>
                  </a:moveTo>
                  <a:lnTo>
                    <a:pt x="893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32"/>
            <p:cNvSpPr/>
            <p:nvPr/>
          </p:nvSpPr>
          <p:spPr>
            <a:xfrm>
              <a:off x="6170690" y="3590263"/>
              <a:ext cx="97952" cy="222715"/>
            </a:xfrm>
            <a:custGeom>
              <a:avLst/>
              <a:gdLst/>
              <a:ahLst/>
              <a:cxnLst/>
              <a:rect l="0" t="0" r="0" b="0"/>
              <a:pathLst>
                <a:path w="97952" h="222715">
                  <a:moveTo>
                    <a:pt x="97951" y="53050"/>
                  </a:moveTo>
                  <a:lnTo>
                    <a:pt x="97951" y="45361"/>
                  </a:lnTo>
                  <a:lnTo>
                    <a:pt x="90822" y="31099"/>
                  </a:lnTo>
                  <a:lnTo>
                    <a:pt x="68139" y="5497"/>
                  </a:lnTo>
                  <a:lnTo>
                    <a:pt x="59566" y="2150"/>
                  </a:lnTo>
                  <a:lnTo>
                    <a:pt x="37893" y="0"/>
                  </a:lnTo>
                  <a:lnTo>
                    <a:pt x="28925" y="2352"/>
                  </a:lnTo>
                  <a:lnTo>
                    <a:pt x="10343" y="11947"/>
                  </a:lnTo>
                  <a:lnTo>
                    <a:pt x="6803" y="15725"/>
                  </a:lnTo>
                  <a:lnTo>
                    <a:pt x="2870" y="25216"/>
                  </a:lnTo>
                  <a:lnTo>
                    <a:pt x="0" y="51484"/>
                  </a:lnTo>
                  <a:lnTo>
                    <a:pt x="1893" y="55974"/>
                  </a:lnTo>
                  <a:lnTo>
                    <a:pt x="36340" y="88870"/>
                  </a:lnTo>
                  <a:lnTo>
                    <a:pt x="67911" y="113574"/>
                  </a:lnTo>
                  <a:lnTo>
                    <a:pt x="91450" y="156075"/>
                  </a:lnTo>
                  <a:lnTo>
                    <a:pt x="92625" y="161421"/>
                  </a:lnTo>
                  <a:lnTo>
                    <a:pt x="92416" y="165977"/>
                  </a:lnTo>
                  <a:lnTo>
                    <a:pt x="84951" y="185158"/>
                  </a:lnTo>
                  <a:lnTo>
                    <a:pt x="52712" y="215097"/>
                  </a:lnTo>
                  <a:lnTo>
                    <a:pt x="42787" y="219328"/>
                  </a:lnTo>
                  <a:lnTo>
                    <a:pt x="8654" y="22271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33"/>
            <p:cNvSpPr/>
            <p:nvPr/>
          </p:nvSpPr>
          <p:spPr>
            <a:xfrm>
              <a:off x="6304359" y="3545086"/>
              <a:ext cx="26790" cy="285751"/>
            </a:xfrm>
            <a:custGeom>
              <a:avLst/>
              <a:gdLst/>
              <a:ahLst/>
              <a:cxnLst/>
              <a:rect l="0" t="0" r="0" b="0"/>
              <a:pathLst>
                <a:path w="26790" h="285751">
                  <a:moveTo>
                    <a:pt x="0" y="0"/>
                  </a:moveTo>
                  <a:lnTo>
                    <a:pt x="993" y="9113"/>
                  </a:lnTo>
                  <a:lnTo>
                    <a:pt x="14240" y="51218"/>
                  </a:lnTo>
                  <a:lnTo>
                    <a:pt x="16787" y="93889"/>
                  </a:lnTo>
                  <a:lnTo>
                    <a:pt x="17383" y="127057"/>
                  </a:lnTo>
                  <a:lnTo>
                    <a:pt x="18758" y="171317"/>
                  </a:lnTo>
                  <a:lnTo>
                    <a:pt x="23969" y="209620"/>
                  </a:lnTo>
                  <a:lnTo>
                    <a:pt x="26789"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9" name="SMARTInkShape-34"/>
            <p:cNvSpPr/>
            <p:nvPr/>
          </p:nvSpPr>
          <p:spPr>
            <a:xfrm>
              <a:off x="6277570" y="3636172"/>
              <a:ext cx="133947" cy="150017"/>
            </a:xfrm>
            <a:custGeom>
              <a:avLst/>
              <a:gdLst/>
              <a:ahLst/>
              <a:cxnLst/>
              <a:rect l="0" t="0" r="0" b="0"/>
              <a:pathLst>
                <a:path w="133947" h="150017">
                  <a:moveTo>
                    <a:pt x="0" y="78578"/>
                  </a:moveTo>
                  <a:lnTo>
                    <a:pt x="4741" y="73837"/>
                  </a:lnTo>
                  <a:lnTo>
                    <a:pt x="44587" y="57841"/>
                  </a:lnTo>
                  <a:lnTo>
                    <a:pt x="84086" y="38883"/>
                  </a:lnTo>
                  <a:lnTo>
                    <a:pt x="107339" y="23002"/>
                  </a:lnTo>
                  <a:lnTo>
                    <a:pt x="112199" y="16505"/>
                  </a:lnTo>
                  <a:lnTo>
                    <a:pt x="114934" y="7269"/>
                  </a:lnTo>
                  <a:lnTo>
                    <a:pt x="115318" y="4250"/>
                  </a:lnTo>
                  <a:lnTo>
                    <a:pt x="114582" y="2237"/>
                  </a:lnTo>
                  <a:lnTo>
                    <a:pt x="113099" y="895"/>
                  </a:lnTo>
                  <a:lnTo>
                    <a:pt x="111118" y="0"/>
                  </a:lnTo>
                  <a:lnTo>
                    <a:pt x="108805" y="396"/>
                  </a:lnTo>
                  <a:lnTo>
                    <a:pt x="103590" y="3481"/>
                  </a:lnTo>
                  <a:lnTo>
                    <a:pt x="79506" y="28731"/>
                  </a:lnTo>
                  <a:lnTo>
                    <a:pt x="70062" y="44518"/>
                  </a:lnTo>
                  <a:lnTo>
                    <a:pt x="63503" y="82985"/>
                  </a:lnTo>
                  <a:lnTo>
                    <a:pt x="68241" y="98396"/>
                  </a:lnTo>
                  <a:lnTo>
                    <a:pt x="82066" y="121161"/>
                  </a:lnTo>
                  <a:lnTo>
                    <a:pt x="92037" y="132230"/>
                  </a:lnTo>
                  <a:lnTo>
                    <a:pt x="114450" y="144660"/>
                  </a:lnTo>
                  <a:lnTo>
                    <a:pt x="133946" y="15001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0" name="SMARTInkShape-35"/>
            <p:cNvSpPr/>
            <p:nvPr/>
          </p:nvSpPr>
          <p:spPr>
            <a:xfrm>
              <a:off x="6474147" y="3610266"/>
              <a:ext cx="77515" cy="290197"/>
            </a:xfrm>
            <a:custGeom>
              <a:avLst/>
              <a:gdLst/>
              <a:ahLst/>
              <a:cxnLst/>
              <a:rect l="0" t="0" r="0" b="0"/>
              <a:pathLst>
                <a:path w="77515" h="290197">
                  <a:moveTo>
                    <a:pt x="26666" y="104484"/>
                  </a:moveTo>
                  <a:lnTo>
                    <a:pt x="27658" y="136950"/>
                  </a:lnTo>
                  <a:lnTo>
                    <a:pt x="32802" y="177273"/>
                  </a:lnTo>
                  <a:lnTo>
                    <a:pt x="35760" y="211379"/>
                  </a:lnTo>
                  <a:lnTo>
                    <a:pt x="41486" y="250038"/>
                  </a:lnTo>
                  <a:lnTo>
                    <a:pt x="44406" y="290196"/>
                  </a:lnTo>
                  <a:lnTo>
                    <a:pt x="44489" y="286730"/>
                  </a:lnTo>
                  <a:lnTo>
                    <a:pt x="24404" y="246111"/>
                  </a:lnTo>
                  <a:lnTo>
                    <a:pt x="12916" y="210402"/>
                  </a:lnTo>
                  <a:lnTo>
                    <a:pt x="6973" y="166159"/>
                  </a:lnTo>
                  <a:lnTo>
                    <a:pt x="1979" y="131026"/>
                  </a:lnTo>
                  <a:lnTo>
                    <a:pt x="292" y="88340"/>
                  </a:lnTo>
                  <a:lnTo>
                    <a:pt x="0" y="50863"/>
                  </a:lnTo>
                  <a:lnTo>
                    <a:pt x="4654" y="22560"/>
                  </a:lnTo>
                  <a:lnTo>
                    <a:pt x="12316" y="6347"/>
                  </a:lnTo>
                  <a:lnTo>
                    <a:pt x="17972" y="1336"/>
                  </a:lnTo>
                  <a:lnTo>
                    <a:pt x="20871" y="0"/>
                  </a:lnTo>
                  <a:lnTo>
                    <a:pt x="24787" y="1094"/>
                  </a:lnTo>
                  <a:lnTo>
                    <a:pt x="61933" y="27946"/>
                  </a:lnTo>
                  <a:lnTo>
                    <a:pt x="71444" y="39379"/>
                  </a:lnTo>
                  <a:lnTo>
                    <a:pt x="76333" y="56366"/>
                  </a:lnTo>
                  <a:lnTo>
                    <a:pt x="77514" y="76153"/>
                  </a:lnTo>
                  <a:lnTo>
                    <a:pt x="74731" y="94869"/>
                  </a:lnTo>
                  <a:lnTo>
                    <a:pt x="67541" y="110463"/>
                  </a:lnTo>
                  <a:lnTo>
                    <a:pt x="35595" y="1491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36"/>
            <p:cNvSpPr/>
            <p:nvPr/>
          </p:nvSpPr>
          <p:spPr>
            <a:xfrm>
              <a:off x="6590109" y="3527227"/>
              <a:ext cx="120861" cy="303610"/>
            </a:xfrm>
            <a:custGeom>
              <a:avLst/>
              <a:gdLst/>
              <a:ahLst/>
              <a:cxnLst/>
              <a:rect l="0" t="0" r="0" b="0"/>
              <a:pathLst>
                <a:path w="120861" h="303610">
                  <a:moveTo>
                    <a:pt x="0" y="0"/>
                  </a:moveTo>
                  <a:lnTo>
                    <a:pt x="0" y="4740"/>
                  </a:lnTo>
                  <a:lnTo>
                    <a:pt x="18092" y="47595"/>
                  </a:lnTo>
                  <a:lnTo>
                    <a:pt x="24212" y="74956"/>
                  </a:lnTo>
                  <a:lnTo>
                    <a:pt x="28671" y="113490"/>
                  </a:lnTo>
                  <a:lnTo>
                    <a:pt x="33631" y="152027"/>
                  </a:lnTo>
                  <a:lnTo>
                    <a:pt x="33799" y="169763"/>
                  </a:lnTo>
                  <a:lnTo>
                    <a:pt x="27121" y="203818"/>
                  </a:lnTo>
                  <a:lnTo>
                    <a:pt x="21664" y="170657"/>
                  </a:lnTo>
                  <a:lnTo>
                    <a:pt x="23850" y="156545"/>
                  </a:lnTo>
                  <a:lnTo>
                    <a:pt x="35400" y="132704"/>
                  </a:lnTo>
                  <a:lnTo>
                    <a:pt x="45829" y="120826"/>
                  </a:lnTo>
                  <a:lnTo>
                    <a:pt x="51389" y="116269"/>
                  </a:lnTo>
                  <a:lnTo>
                    <a:pt x="56088" y="114224"/>
                  </a:lnTo>
                  <a:lnTo>
                    <a:pt x="60212" y="113852"/>
                  </a:lnTo>
                  <a:lnTo>
                    <a:pt x="67441" y="116085"/>
                  </a:lnTo>
                  <a:lnTo>
                    <a:pt x="87950" y="133124"/>
                  </a:lnTo>
                  <a:lnTo>
                    <a:pt x="99922" y="149466"/>
                  </a:lnTo>
                  <a:lnTo>
                    <a:pt x="111865" y="191177"/>
                  </a:lnTo>
                  <a:lnTo>
                    <a:pt x="117899" y="226903"/>
                  </a:lnTo>
                  <a:lnTo>
                    <a:pt x="120860" y="247689"/>
                  </a:lnTo>
                  <a:lnTo>
                    <a:pt x="116086" y="3036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716487130"/>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Shape 237"/>
          <p:cNvSpPr>
            <a:spLocks noGrp="1"/>
          </p:cNvSpPr>
          <p:nvPr>
            <p:ph type="title"/>
          </p:nvPr>
        </p:nvSpPr>
        <p:spPr>
          <a:xfrm>
            <a:off x="3717" y="123810"/>
            <a:ext cx="6447502" cy="566542"/>
          </a:xfrm>
          <a:prstGeom prst="rect">
            <a:avLst/>
          </a:prstGeom>
        </p:spPr>
        <p:txBody>
          <a:bodyPr/>
          <a:lstStyle>
            <a:lvl1pPr>
              <a:defRPr sz="2700"/>
            </a:lvl1pPr>
          </a:lstStyle>
          <a:p>
            <a:r>
              <a:rPr lang="en-US" dirty="0" smtClean="0"/>
              <a:t>Romeo and Juliet- Act II</a:t>
            </a:r>
            <a:endParaRPr dirty="0"/>
          </a:p>
        </p:txBody>
      </p:sp>
      <p:sp>
        <p:nvSpPr>
          <p:cNvPr id="238" name="Shape 238"/>
          <p:cNvSpPr>
            <a:spLocks noGrp="1"/>
          </p:cNvSpPr>
          <p:nvPr>
            <p:ph type="body" idx="1"/>
          </p:nvPr>
        </p:nvSpPr>
        <p:spPr>
          <a:xfrm>
            <a:off x="212229" y="2160590"/>
            <a:ext cx="6743274" cy="4697410"/>
          </a:xfrm>
          <a:prstGeom prst="rect">
            <a:avLst/>
          </a:prstGeom>
        </p:spPr>
        <p:txBody>
          <a:bodyPr/>
          <a:lstStyle/>
          <a:p>
            <a:endParaRPr dirty="0"/>
          </a:p>
          <a:p>
            <a:endParaRPr dirty="0"/>
          </a:p>
          <a:p>
            <a:pPr marL="0" indent="0">
              <a:buNone/>
            </a:pPr>
            <a:r>
              <a:rPr dirty="0"/>
              <a:t>R&amp;J Act II, Scene v</a:t>
            </a:r>
          </a:p>
          <a:p>
            <a:endParaRPr dirty="0"/>
          </a:p>
          <a:p>
            <a:endParaRPr dirty="0"/>
          </a:p>
          <a:p>
            <a:endParaRPr dirty="0"/>
          </a:p>
          <a:p>
            <a:endParaRPr dirty="0"/>
          </a:p>
          <a:p>
            <a:pPr marL="0" indent="0">
              <a:buNone/>
            </a:pPr>
            <a:r>
              <a:rPr dirty="0"/>
              <a:t>R&amp;J Act II, scene vi - confession of love and marriage.</a:t>
            </a:r>
          </a:p>
        </p:txBody>
      </p:sp>
      <p:sp>
        <p:nvSpPr>
          <p:cNvPr id="239" name="Shape 239"/>
          <p:cNvSpPr>
            <a:spLocks noGrp="1"/>
          </p:cNvSpPr>
          <p:nvPr>
            <p:ph type="sldNum" sz="quarter" idx="4294967295"/>
          </p:nvPr>
        </p:nvSpPr>
        <p:spPr>
          <a:xfrm>
            <a:off x="6442997" y="6114709"/>
            <a:ext cx="512505" cy="2184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solidFill>
                  <a:srgbClr val="90C226"/>
                </a:solidFill>
              </a:rPr>
              <a:pPr/>
              <a:t>15</a:t>
            </a:fld>
            <a:endParaRPr>
              <a:solidFill>
                <a:srgbClr val="90C226"/>
              </a:solidFill>
            </a:endParaRPr>
          </a:p>
        </p:txBody>
      </p:sp>
      <p:graphicFrame>
        <p:nvGraphicFramePr>
          <p:cNvPr id="240" name="Table 240"/>
          <p:cNvGraphicFramePr/>
          <p:nvPr/>
        </p:nvGraphicFramePr>
        <p:xfrm>
          <a:off x="360449" y="952500"/>
          <a:ext cx="6446838" cy="1854200"/>
        </p:xfrm>
        <a:graphic>
          <a:graphicData uri="http://schemas.openxmlformats.org/drawingml/2006/table">
            <a:tbl>
              <a:tblPr/>
              <a:tblGrid>
                <a:gridCol w="2148946">
                  <a:extLst>
                    <a:ext uri="{9D8B030D-6E8A-4147-A177-3AD203B41FA5}">
                      <a16:colId xmlns:a16="http://schemas.microsoft.com/office/drawing/2014/main" val="20000"/>
                    </a:ext>
                  </a:extLst>
                </a:gridCol>
                <a:gridCol w="2148946">
                  <a:extLst>
                    <a:ext uri="{9D8B030D-6E8A-4147-A177-3AD203B41FA5}">
                      <a16:colId xmlns:a16="http://schemas.microsoft.com/office/drawing/2014/main" val="20001"/>
                    </a:ext>
                  </a:extLst>
                </a:gridCol>
                <a:gridCol w="2148946">
                  <a:extLst>
                    <a:ext uri="{9D8B030D-6E8A-4147-A177-3AD203B41FA5}">
                      <a16:colId xmlns:a16="http://schemas.microsoft.com/office/drawing/2014/main" val="20002"/>
                    </a:ext>
                  </a:extLst>
                </a:gridCol>
              </a:tblGrid>
              <a:tr h="370840">
                <a:tc>
                  <a:txBody>
                    <a:bodyPr/>
                    <a:lstStyle/>
                    <a:p>
                      <a:pPr algn="l">
                        <a:defRPr sz="1800" b="0" i="0"/>
                      </a:pPr>
                      <a:r>
                        <a:t>Romeo</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a:p>
                  </a:txBody>
                  <a:tcPr marL="45720" marR="45720" horzOverflow="overflow"/>
                </a:tc>
                <a:extLst>
                  <a:ext uri="{0D108BD9-81ED-4DB2-BD59-A6C34878D82A}">
                    <a16:rowId xmlns:a16="http://schemas.microsoft.com/office/drawing/2014/main" val="10000"/>
                  </a:ext>
                </a:extLst>
              </a:tr>
              <a:tr h="370840">
                <a:tc>
                  <a:txBody>
                    <a:bodyPr/>
                    <a:lstStyle/>
                    <a:p>
                      <a:pPr algn="l">
                        <a:defRPr sz="1800" b="0" i="0"/>
                      </a:pPr>
                      <a:r>
                        <a:t>Benvolio</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a:p>
                  </a:txBody>
                  <a:tcPr marL="45720" marR="45720" horzOverflow="overflow"/>
                </a:tc>
                <a:extLst>
                  <a:ext uri="{0D108BD9-81ED-4DB2-BD59-A6C34878D82A}">
                    <a16:rowId xmlns:a16="http://schemas.microsoft.com/office/drawing/2014/main" val="10001"/>
                  </a:ext>
                </a:extLst>
              </a:tr>
              <a:tr h="370840">
                <a:tc>
                  <a:txBody>
                    <a:bodyPr/>
                    <a:lstStyle/>
                    <a:p>
                      <a:pPr algn="l">
                        <a:defRPr sz="1800" b="0" i="0"/>
                      </a:pPr>
                      <a:r>
                        <a:t>Mercutio</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a:p>
                  </a:txBody>
                  <a:tcPr marL="45720" marR="45720" horzOverflow="overflow"/>
                </a:tc>
                <a:extLst>
                  <a:ext uri="{0D108BD9-81ED-4DB2-BD59-A6C34878D82A}">
                    <a16:rowId xmlns:a16="http://schemas.microsoft.com/office/drawing/2014/main" val="10002"/>
                  </a:ext>
                </a:extLst>
              </a:tr>
              <a:tr h="370840">
                <a:tc>
                  <a:txBody>
                    <a:bodyPr/>
                    <a:lstStyle/>
                    <a:p>
                      <a:pPr algn="l">
                        <a:defRPr sz="1800" b="0" i="0"/>
                      </a:pPr>
                      <a:r>
                        <a:t>Nurse</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a:p>
                  </a:txBody>
                  <a:tcPr marL="45720" marR="45720" horzOverflow="overflow"/>
                </a:tc>
                <a:extLst>
                  <a:ext uri="{0D108BD9-81ED-4DB2-BD59-A6C34878D82A}">
                    <a16:rowId xmlns:a16="http://schemas.microsoft.com/office/drawing/2014/main" val="10003"/>
                  </a:ext>
                </a:extLst>
              </a:tr>
              <a:tr h="370840">
                <a:tc>
                  <a:txBody>
                    <a:bodyPr/>
                    <a:lstStyle/>
                    <a:p>
                      <a:pPr algn="l">
                        <a:defRPr sz="1800" b="0" i="0"/>
                      </a:pPr>
                      <a:r>
                        <a:rPr dirty="0"/>
                        <a:t>Peter</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dirty="0"/>
                    </a:p>
                  </a:txBody>
                  <a:tcPr marL="45720" marR="45720" horzOverflow="overflow"/>
                </a:tc>
                <a:extLst>
                  <a:ext uri="{0D108BD9-81ED-4DB2-BD59-A6C34878D82A}">
                    <a16:rowId xmlns:a16="http://schemas.microsoft.com/office/drawing/2014/main" val="10004"/>
                  </a:ext>
                </a:extLst>
              </a:tr>
            </a:tbl>
          </a:graphicData>
        </a:graphic>
      </p:graphicFrame>
      <p:graphicFrame>
        <p:nvGraphicFramePr>
          <p:cNvPr id="241" name="Table 241"/>
          <p:cNvGraphicFramePr/>
          <p:nvPr>
            <p:extLst>
              <p:ext uri="{D42A27DB-BD31-4B8C-83A1-F6EECF244321}">
                <p14:modId xmlns:p14="http://schemas.microsoft.com/office/powerpoint/2010/main" val="1545504657"/>
              </p:ext>
            </p:extLst>
          </p:nvPr>
        </p:nvGraphicFramePr>
        <p:xfrm>
          <a:off x="358590" y="3496091"/>
          <a:ext cx="6446838" cy="1112520"/>
        </p:xfrm>
        <a:graphic>
          <a:graphicData uri="http://schemas.openxmlformats.org/drawingml/2006/table">
            <a:tbl>
              <a:tblPr/>
              <a:tblGrid>
                <a:gridCol w="2148946">
                  <a:extLst>
                    <a:ext uri="{9D8B030D-6E8A-4147-A177-3AD203B41FA5}">
                      <a16:colId xmlns:a16="http://schemas.microsoft.com/office/drawing/2014/main" val="20000"/>
                    </a:ext>
                  </a:extLst>
                </a:gridCol>
                <a:gridCol w="2148946">
                  <a:extLst>
                    <a:ext uri="{9D8B030D-6E8A-4147-A177-3AD203B41FA5}">
                      <a16:colId xmlns:a16="http://schemas.microsoft.com/office/drawing/2014/main" val="20001"/>
                    </a:ext>
                  </a:extLst>
                </a:gridCol>
                <a:gridCol w="2148946">
                  <a:extLst>
                    <a:ext uri="{9D8B030D-6E8A-4147-A177-3AD203B41FA5}">
                      <a16:colId xmlns:a16="http://schemas.microsoft.com/office/drawing/2014/main" val="20002"/>
                    </a:ext>
                  </a:extLst>
                </a:gridCol>
              </a:tblGrid>
              <a:tr h="556260">
                <a:tc>
                  <a:txBody>
                    <a:bodyPr/>
                    <a:lstStyle/>
                    <a:p>
                      <a:pPr algn="l">
                        <a:defRPr sz="1800" b="0" i="0"/>
                      </a:pPr>
                      <a:r>
                        <a:rPr dirty="0"/>
                        <a:t>Juliet</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a:p>
                  </a:txBody>
                  <a:tcPr marL="45720" marR="45720" horzOverflow="overflow"/>
                </a:tc>
                <a:extLst>
                  <a:ext uri="{0D108BD9-81ED-4DB2-BD59-A6C34878D82A}">
                    <a16:rowId xmlns:a16="http://schemas.microsoft.com/office/drawing/2014/main" val="10000"/>
                  </a:ext>
                </a:extLst>
              </a:tr>
              <a:tr h="556260">
                <a:tc>
                  <a:txBody>
                    <a:bodyPr/>
                    <a:lstStyle/>
                    <a:p>
                      <a:pPr algn="l">
                        <a:defRPr sz="1800" b="0" i="0"/>
                      </a:pPr>
                      <a:r>
                        <a:t>Nurse</a:t>
                      </a:r>
                    </a:p>
                  </a:txBody>
                  <a:tcPr marL="45720" marR="45720" horzOverflow="overflow"/>
                </a:tc>
                <a:tc>
                  <a:txBody>
                    <a:bodyPr/>
                    <a:lstStyle/>
                    <a:p>
                      <a:pPr algn="l">
                        <a:defRPr sz="1800" b="0" i="0"/>
                      </a:pPr>
                      <a:endParaRPr/>
                    </a:p>
                  </a:txBody>
                  <a:tcPr marL="45720" marR="45720" horzOverflow="overflow"/>
                </a:tc>
                <a:tc>
                  <a:txBody>
                    <a:bodyPr/>
                    <a:lstStyle/>
                    <a:p>
                      <a:pPr algn="l">
                        <a:defRPr sz="1800" b="0" i="0"/>
                      </a:pPr>
                      <a:endParaRPr dirty="0"/>
                    </a:p>
                  </a:txBody>
                  <a:tcPr marL="45720" marR="45720" horzOverflow="overflow"/>
                </a:tc>
                <a:extLst>
                  <a:ext uri="{0D108BD9-81ED-4DB2-BD59-A6C34878D82A}">
                    <a16:rowId xmlns:a16="http://schemas.microsoft.com/office/drawing/2014/main" val="10001"/>
                  </a:ext>
                </a:extLst>
              </a:tr>
            </a:tbl>
          </a:graphicData>
        </a:graphic>
      </p:graphicFrame>
      <p:sp>
        <p:nvSpPr>
          <p:cNvPr id="7" name="TextBox 6"/>
          <p:cNvSpPr txBox="1"/>
          <p:nvPr/>
        </p:nvSpPr>
        <p:spPr>
          <a:xfrm>
            <a:off x="212229" y="636760"/>
            <a:ext cx="3606799" cy="369332"/>
          </a:xfrm>
          <a:prstGeom prst="rect">
            <a:avLst/>
          </a:prstGeom>
          <a:noFill/>
        </p:spPr>
        <p:txBody>
          <a:bodyPr wrap="square" rtlCol="0">
            <a:spAutoFit/>
          </a:bodyPr>
          <a:lstStyle/>
          <a:p>
            <a:r>
              <a:rPr lang="en-US" dirty="0" smtClean="0"/>
              <a:t>R&amp;J Act II, scene </a:t>
            </a:r>
            <a:r>
              <a:rPr lang="en-US" dirty="0" err="1" smtClean="0"/>
              <a:t>i</a:t>
            </a:r>
            <a:endParaRPr lang="en-US" dirty="0"/>
          </a:p>
        </p:txBody>
      </p:sp>
    </p:spTree>
    <p:extLst>
      <p:ext uri="{BB962C8B-B14F-4D97-AF65-F5344CB8AC3E}">
        <p14:creationId xmlns:p14="http://schemas.microsoft.com/office/powerpoint/2010/main" val="24256570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1" y="228600"/>
            <a:ext cx="4835627" cy="381000"/>
          </a:xfrm>
        </p:spPr>
        <p:txBody>
          <a:bodyPr>
            <a:noAutofit/>
          </a:bodyPr>
          <a:lstStyle/>
          <a:p>
            <a:r>
              <a:rPr lang="en-US" sz="2400" dirty="0"/>
              <a:t>Warm Up 5/5</a:t>
            </a:r>
          </a:p>
        </p:txBody>
      </p:sp>
      <p:sp>
        <p:nvSpPr>
          <p:cNvPr id="3" name="Text Placeholder 2"/>
          <p:cNvSpPr>
            <a:spLocks noGrp="1"/>
          </p:cNvSpPr>
          <p:nvPr>
            <p:ph type="body" idx="1"/>
          </p:nvPr>
        </p:nvSpPr>
        <p:spPr>
          <a:xfrm>
            <a:off x="288759" y="609600"/>
            <a:ext cx="7255042" cy="6019800"/>
          </a:xfrm>
        </p:spPr>
        <p:txBody>
          <a:bodyPr>
            <a:normAutofit fontScale="77500" lnSpcReduction="20000"/>
          </a:bodyPr>
          <a:lstStyle/>
          <a:p>
            <a:pPr marL="0" indent="0">
              <a:lnSpc>
                <a:spcPct val="80000"/>
              </a:lnSpc>
              <a:buNone/>
              <a:defRPr sz="1600"/>
            </a:pPr>
            <a:endParaRPr lang="en-US" dirty="0">
              <a:solidFill>
                <a:srgbClr val="FF0000"/>
              </a:solidFill>
            </a:endParaRPr>
          </a:p>
          <a:p>
            <a:pPr>
              <a:lnSpc>
                <a:spcPct val="80000"/>
              </a:lnSpc>
              <a:buAutoNum type="arabicPeriod"/>
              <a:defRPr sz="1600"/>
            </a:pPr>
            <a:r>
              <a:rPr lang="en-US" dirty="0" smtClean="0">
                <a:solidFill>
                  <a:srgbClr val="7030A0"/>
                </a:solidFill>
              </a:rPr>
              <a:t>If you did not get a chance to write this PEA paragraph, please do so now. </a:t>
            </a:r>
          </a:p>
          <a:p>
            <a:pPr marL="0" indent="0">
              <a:lnSpc>
                <a:spcPct val="80000"/>
              </a:lnSpc>
              <a:buNone/>
              <a:defRPr sz="1600"/>
            </a:pPr>
            <a:r>
              <a:rPr lang="en-US" dirty="0" smtClean="0">
                <a:solidFill>
                  <a:srgbClr val="7030A0"/>
                </a:solidFill>
              </a:rPr>
              <a:t>You will turn this in!</a:t>
            </a:r>
          </a:p>
          <a:p>
            <a:pPr marL="0" indent="0">
              <a:lnSpc>
                <a:spcPct val="80000"/>
              </a:lnSpc>
              <a:buNone/>
              <a:defRPr sz="1600"/>
            </a:pPr>
            <a:r>
              <a:rPr lang="en-US" b="1" dirty="0" smtClean="0">
                <a:solidFill>
                  <a:schemeClr val="tx1"/>
                </a:solidFill>
              </a:rPr>
              <a:t>Write </a:t>
            </a:r>
            <a:r>
              <a:rPr lang="en-US" b="1" dirty="0">
                <a:solidFill>
                  <a:schemeClr val="tx1"/>
                </a:solidFill>
              </a:rPr>
              <a:t>a </a:t>
            </a:r>
            <a:r>
              <a:rPr lang="en-US" b="1" dirty="0" smtClean="0">
                <a:solidFill>
                  <a:schemeClr val="tx1"/>
                </a:solidFill>
              </a:rPr>
              <a:t>PEA </a:t>
            </a:r>
            <a:r>
              <a:rPr lang="en-US" b="1" dirty="0">
                <a:solidFill>
                  <a:schemeClr val="tx1"/>
                </a:solidFill>
              </a:rPr>
              <a:t>paragraph </a:t>
            </a:r>
            <a:r>
              <a:rPr lang="en-US" b="1" dirty="0">
                <a:solidFill>
                  <a:srgbClr val="000000"/>
                </a:solidFill>
              </a:rPr>
              <a:t>on whether or not you agree with the marriage between Romeo </a:t>
            </a:r>
            <a:r>
              <a:rPr lang="en-US" b="1" dirty="0" smtClean="0">
                <a:solidFill>
                  <a:srgbClr val="000000"/>
                </a:solidFill>
              </a:rPr>
              <a:t>and</a:t>
            </a:r>
          </a:p>
          <a:p>
            <a:pPr marL="0" indent="0">
              <a:lnSpc>
                <a:spcPct val="80000"/>
              </a:lnSpc>
              <a:buNone/>
              <a:defRPr sz="1600"/>
            </a:pPr>
            <a:r>
              <a:rPr lang="en-US" b="1" dirty="0" smtClean="0">
                <a:solidFill>
                  <a:srgbClr val="000000"/>
                </a:solidFill>
              </a:rPr>
              <a:t>Juliet. Follow this format.</a:t>
            </a:r>
          </a:p>
          <a:p>
            <a:pPr marL="0" indent="0">
              <a:lnSpc>
                <a:spcPct val="80000"/>
              </a:lnSpc>
              <a:buNone/>
              <a:defRPr sz="1600"/>
            </a:pPr>
            <a:r>
              <a:rPr lang="en-US" dirty="0">
                <a:solidFill>
                  <a:srgbClr val="000000"/>
                </a:solidFill>
              </a:rPr>
              <a:t>P</a:t>
            </a:r>
            <a:r>
              <a:rPr lang="en-US" dirty="0" smtClean="0">
                <a:solidFill>
                  <a:srgbClr val="000000"/>
                </a:solidFill>
              </a:rPr>
              <a:t>: </a:t>
            </a:r>
            <a:r>
              <a:rPr lang="en-US" dirty="0">
                <a:solidFill>
                  <a:srgbClr val="000000"/>
                </a:solidFill>
              </a:rPr>
              <a:t>_______________ should/should not be married. </a:t>
            </a:r>
          </a:p>
          <a:p>
            <a:pPr marL="0" indent="0">
              <a:lnSpc>
                <a:spcPct val="80000"/>
              </a:lnSpc>
              <a:buNone/>
              <a:defRPr sz="1600"/>
            </a:pPr>
            <a:r>
              <a:rPr lang="en-US" dirty="0">
                <a:solidFill>
                  <a:srgbClr val="000000"/>
                </a:solidFill>
              </a:rPr>
              <a:t>E: They should/ should not be married because _______________. </a:t>
            </a:r>
          </a:p>
          <a:p>
            <a:pPr marL="0" indent="0">
              <a:lnSpc>
                <a:spcPct val="80000"/>
              </a:lnSpc>
              <a:buNone/>
              <a:defRPr sz="1600"/>
            </a:pPr>
            <a:r>
              <a:rPr lang="en-US" dirty="0">
                <a:solidFill>
                  <a:srgbClr val="000000"/>
                </a:solidFill>
              </a:rPr>
              <a:t>A: Because of ________________, this proves _______________________. </a:t>
            </a:r>
          </a:p>
          <a:p>
            <a:pPr marL="0" indent="0">
              <a:lnSpc>
                <a:spcPct val="80000"/>
              </a:lnSpc>
              <a:buNone/>
              <a:defRPr sz="1600"/>
            </a:pPr>
            <a:r>
              <a:rPr lang="en-US" dirty="0">
                <a:solidFill>
                  <a:srgbClr val="000000"/>
                </a:solidFill>
              </a:rPr>
              <a:t>E: Another reason they should/should not be married is because ____________________.</a:t>
            </a:r>
          </a:p>
          <a:p>
            <a:pPr marL="0" indent="0">
              <a:lnSpc>
                <a:spcPct val="80000"/>
              </a:lnSpc>
              <a:buNone/>
              <a:defRPr sz="1600"/>
            </a:pPr>
            <a:r>
              <a:rPr lang="en-US" dirty="0">
                <a:solidFill>
                  <a:srgbClr val="000000"/>
                </a:solidFill>
              </a:rPr>
              <a:t>A: Since ______________ this __________________________. </a:t>
            </a:r>
            <a:endParaRPr lang="en-US" dirty="0" smtClean="0">
              <a:solidFill>
                <a:srgbClr val="000000"/>
              </a:solidFill>
            </a:endParaRPr>
          </a:p>
          <a:p>
            <a:pPr marL="0" indent="0">
              <a:lnSpc>
                <a:spcPct val="80000"/>
              </a:lnSpc>
              <a:buNone/>
              <a:defRPr sz="1600"/>
            </a:pPr>
            <a:endParaRPr lang="en-US" dirty="0">
              <a:solidFill>
                <a:srgbClr val="000000"/>
              </a:solidFill>
            </a:endParaRPr>
          </a:p>
          <a:p>
            <a:pPr marL="0" indent="0">
              <a:lnSpc>
                <a:spcPct val="80000"/>
              </a:lnSpc>
              <a:buNone/>
              <a:defRPr sz="1600"/>
            </a:pPr>
            <a:r>
              <a:rPr lang="en-US" dirty="0" smtClean="0">
                <a:solidFill>
                  <a:srgbClr val="7030A0"/>
                </a:solidFill>
              </a:rPr>
              <a:t>2. Already turned in the PEA paragraph from last class? </a:t>
            </a:r>
          </a:p>
          <a:p>
            <a:pPr marL="0" indent="0">
              <a:lnSpc>
                <a:spcPct val="80000"/>
              </a:lnSpc>
              <a:buNone/>
              <a:defRPr sz="1600"/>
            </a:pPr>
            <a:r>
              <a:rPr lang="en-US" b="1" dirty="0" smtClean="0">
                <a:solidFill>
                  <a:srgbClr val="000000"/>
                </a:solidFill>
              </a:rPr>
              <a:t>Which character can you relate to? Why?</a:t>
            </a:r>
          </a:p>
          <a:p>
            <a:pPr>
              <a:lnSpc>
                <a:spcPct val="80000"/>
              </a:lnSpc>
              <a:buFont typeface="Wingdings" panose="05000000000000000000" pitchFamily="2" charset="2"/>
              <a:buChar char="§"/>
              <a:defRPr sz="1600"/>
            </a:pPr>
            <a:r>
              <a:rPr lang="en-US" b="1" dirty="0" smtClean="0">
                <a:solidFill>
                  <a:srgbClr val="000000"/>
                </a:solidFill>
              </a:rPr>
              <a:t>Romeo</a:t>
            </a:r>
            <a:r>
              <a:rPr lang="en-US" dirty="0" smtClean="0">
                <a:solidFill>
                  <a:srgbClr val="000000"/>
                </a:solidFill>
              </a:rPr>
              <a:t>- Lovesick- needs someone to make them whole- sensitive</a:t>
            </a:r>
          </a:p>
          <a:p>
            <a:pPr>
              <a:lnSpc>
                <a:spcPct val="80000"/>
              </a:lnSpc>
              <a:buFont typeface="Wingdings" panose="05000000000000000000" pitchFamily="2" charset="2"/>
              <a:buChar char="§"/>
              <a:defRPr sz="1600"/>
            </a:pPr>
            <a:r>
              <a:rPr lang="en-US" b="1" dirty="0" smtClean="0">
                <a:solidFill>
                  <a:srgbClr val="000000"/>
                </a:solidFill>
              </a:rPr>
              <a:t>Juliet</a:t>
            </a:r>
            <a:r>
              <a:rPr lang="en-US" dirty="0" smtClean="0">
                <a:solidFill>
                  <a:srgbClr val="000000"/>
                </a:solidFill>
              </a:rPr>
              <a:t>- looking to defy your parents and set out on your own</a:t>
            </a:r>
          </a:p>
          <a:p>
            <a:pPr>
              <a:lnSpc>
                <a:spcPct val="80000"/>
              </a:lnSpc>
              <a:buFont typeface="Wingdings" panose="05000000000000000000" pitchFamily="2" charset="2"/>
              <a:buChar char="§"/>
              <a:defRPr sz="1600"/>
            </a:pPr>
            <a:r>
              <a:rPr lang="en-US" b="1" dirty="0" smtClean="0">
                <a:solidFill>
                  <a:srgbClr val="000000"/>
                </a:solidFill>
              </a:rPr>
              <a:t>Tybalt</a:t>
            </a:r>
            <a:r>
              <a:rPr lang="en-US" dirty="0" smtClean="0">
                <a:solidFill>
                  <a:srgbClr val="000000"/>
                </a:solidFill>
              </a:rPr>
              <a:t>- angry with a distaste for those you dislike, but mindful of your family</a:t>
            </a:r>
          </a:p>
          <a:p>
            <a:pPr>
              <a:lnSpc>
                <a:spcPct val="80000"/>
              </a:lnSpc>
              <a:buFont typeface="Wingdings" panose="05000000000000000000" pitchFamily="2" charset="2"/>
              <a:buChar char="§"/>
              <a:defRPr sz="1600"/>
            </a:pPr>
            <a:r>
              <a:rPr lang="en-US" b="1" dirty="0" smtClean="0">
                <a:solidFill>
                  <a:srgbClr val="000000"/>
                </a:solidFill>
              </a:rPr>
              <a:t>Benvolio</a:t>
            </a:r>
            <a:r>
              <a:rPr lang="en-US" dirty="0" smtClean="0">
                <a:solidFill>
                  <a:srgbClr val="000000"/>
                </a:solidFill>
              </a:rPr>
              <a:t>- always there for your friends, good listener, rarely share your problems</a:t>
            </a:r>
          </a:p>
          <a:p>
            <a:pPr>
              <a:lnSpc>
                <a:spcPct val="80000"/>
              </a:lnSpc>
              <a:buFont typeface="Wingdings" panose="05000000000000000000" pitchFamily="2" charset="2"/>
              <a:buChar char="§"/>
              <a:defRPr sz="1600"/>
            </a:pPr>
            <a:r>
              <a:rPr lang="en-US" b="1" dirty="0" smtClean="0">
                <a:solidFill>
                  <a:srgbClr val="000000"/>
                </a:solidFill>
              </a:rPr>
              <a:t>Mercutio</a:t>
            </a:r>
            <a:r>
              <a:rPr lang="en-US" dirty="0" smtClean="0">
                <a:solidFill>
                  <a:srgbClr val="000000"/>
                </a:solidFill>
              </a:rPr>
              <a:t>- the jokester- you strive to make others happy because you’re so miserable</a:t>
            </a:r>
          </a:p>
          <a:p>
            <a:pPr>
              <a:lnSpc>
                <a:spcPct val="80000"/>
              </a:lnSpc>
              <a:buFont typeface="Wingdings" panose="05000000000000000000" pitchFamily="2" charset="2"/>
              <a:buChar char="§"/>
              <a:defRPr sz="1600"/>
            </a:pPr>
            <a:r>
              <a:rPr lang="en-US" b="1" dirty="0" smtClean="0">
                <a:solidFill>
                  <a:srgbClr val="000000"/>
                </a:solidFill>
              </a:rPr>
              <a:t>Nurse</a:t>
            </a:r>
            <a:r>
              <a:rPr lang="en-US" dirty="0" smtClean="0">
                <a:solidFill>
                  <a:srgbClr val="000000"/>
                </a:solidFill>
              </a:rPr>
              <a:t>- You’re a good friend and a confidant; you’d do anything for a family member</a:t>
            </a:r>
          </a:p>
          <a:p>
            <a:pPr>
              <a:lnSpc>
                <a:spcPct val="80000"/>
              </a:lnSpc>
              <a:buFont typeface="Wingdings" panose="05000000000000000000" pitchFamily="2" charset="2"/>
              <a:buChar char="§"/>
              <a:defRPr sz="1600"/>
            </a:pPr>
            <a:r>
              <a:rPr lang="en-US" b="1" dirty="0" smtClean="0">
                <a:solidFill>
                  <a:srgbClr val="000000"/>
                </a:solidFill>
              </a:rPr>
              <a:t>Friar Laurence </a:t>
            </a:r>
            <a:r>
              <a:rPr lang="en-US" dirty="0" smtClean="0">
                <a:solidFill>
                  <a:srgbClr val="000000"/>
                </a:solidFill>
              </a:rPr>
              <a:t>– Looking to solve problems at whatever cost</a:t>
            </a:r>
          </a:p>
          <a:p>
            <a:pPr>
              <a:lnSpc>
                <a:spcPct val="80000"/>
              </a:lnSpc>
              <a:buFont typeface="Wingdings" panose="05000000000000000000" pitchFamily="2" charset="2"/>
              <a:buChar char="§"/>
              <a:defRPr sz="1600"/>
            </a:pPr>
            <a:r>
              <a:rPr lang="en-US" b="1" dirty="0" smtClean="0">
                <a:solidFill>
                  <a:srgbClr val="000000"/>
                </a:solidFill>
              </a:rPr>
              <a:t>Lady &amp; Lord Montague &amp; Capulet </a:t>
            </a:r>
            <a:r>
              <a:rPr lang="en-US" dirty="0" smtClean="0">
                <a:solidFill>
                  <a:srgbClr val="000000"/>
                </a:solidFill>
              </a:rPr>
              <a:t>– holding a grudge because it’s what you do.</a:t>
            </a:r>
          </a:p>
          <a:p>
            <a:pPr>
              <a:lnSpc>
                <a:spcPct val="80000"/>
              </a:lnSpc>
              <a:buFont typeface="Wingdings" panose="05000000000000000000" pitchFamily="2" charset="2"/>
              <a:buChar char="§"/>
              <a:defRPr sz="1600"/>
            </a:pPr>
            <a:r>
              <a:rPr lang="en-US" b="1" dirty="0" smtClean="0">
                <a:solidFill>
                  <a:srgbClr val="000000"/>
                </a:solidFill>
              </a:rPr>
              <a:t>Servants</a:t>
            </a:r>
            <a:r>
              <a:rPr lang="en-US" dirty="0" smtClean="0">
                <a:solidFill>
                  <a:srgbClr val="000000"/>
                </a:solidFill>
              </a:rPr>
              <a:t>- Feeling like people walk all over you just because they can; still stick up for those people</a:t>
            </a:r>
            <a:endParaRPr lang="en-US" dirty="0">
              <a:solidFill>
                <a:srgbClr val="000000"/>
              </a:solidFill>
            </a:endParaRPr>
          </a:p>
          <a:p>
            <a:endParaRPr lang="en-US" dirty="0"/>
          </a:p>
        </p:txBody>
      </p:sp>
    </p:spTree>
    <p:extLst>
      <p:ext uri="{BB962C8B-B14F-4D97-AF65-F5344CB8AC3E}">
        <p14:creationId xmlns:p14="http://schemas.microsoft.com/office/powerpoint/2010/main" val="4186858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6447501" cy="457200"/>
          </a:xfrm>
        </p:spPr>
        <p:txBody>
          <a:bodyPr>
            <a:normAutofit fontScale="90000"/>
          </a:bodyPr>
          <a:lstStyle/>
          <a:p>
            <a:r>
              <a:rPr lang="en-US" dirty="0" smtClean="0"/>
              <a:t>Warm up 3/21</a:t>
            </a:r>
            <a:endParaRPr lang="en-US" dirty="0"/>
          </a:p>
        </p:txBody>
      </p:sp>
      <p:sp>
        <p:nvSpPr>
          <p:cNvPr id="3" name="Content Placeholder 2"/>
          <p:cNvSpPr>
            <a:spLocks noGrp="1"/>
          </p:cNvSpPr>
          <p:nvPr>
            <p:ph idx="1"/>
          </p:nvPr>
        </p:nvSpPr>
        <p:spPr>
          <a:xfrm>
            <a:off x="152400" y="914400"/>
            <a:ext cx="8229600" cy="5715000"/>
          </a:xfrm>
        </p:spPr>
        <p:txBody>
          <a:bodyPr>
            <a:noAutofit/>
          </a:bodyPr>
          <a:lstStyle/>
          <a:p>
            <a:pPr>
              <a:buAutoNum type="arabicPeriod"/>
            </a:pPr>
            <a:r>
              <a:rPr lang="en-US" sz="2400" dirty="0" smtClean="0"/>
              <a:t>Identify the errors in the paragraph:</a:t>
            </a:r>
          </a:p>
          <a:p>
            <a:pPr marL="0" indent="0">
              <a:buNone/>
            </a:pPr>
            <a:r>
              <a:rPr lang="en-US" sz="2400" dirty="0" smtClean="0"/>
              <a:t>Mrs. </a:t>
            </a:r>
            <a:r>
              <a:rPr lang="en-US" sz="2400" dirty="0" err="1" smtClean="0"/>
              <a:t>phelps</a:t>
            </a:r>
            <a:r>
              <a:rPr lang="en-US" sz="2400" dirty="0" smtClean="0"/>
              <a:t> </a:t>
            </a:r>
            <a:r>
              <a:rPr lang="en-US" sz="2400" dirty="0" err="1" smtClean="0"/>
              <a:t>assignd</a:t>
            </a:r>
            <a:r>
              <a:rPr lang="en-US" sz="2400" dirty="0" smtClean="0"/>
              <a:t> a literary analysis essay. After we Read To Kill a Mockingbird. But there are some students who haven’t turned it in. She put the grades in the gradebook I’m not happy about my grade. Because </a:t>
            </a:r>
            <a:r>
              <a:rPr lang="en-US" sz="2400" dirty="0" err="1" smtClean="0"/>
              <a:t>i</a:t>
            </a:r>
            <a:r>
              <a:rPr lang="en-US" sz="2400" dirty="0" smtClean="0"/>
              <a:t> thought I did better. Hopefully </a:t>
            </a:r>
            <a:r>
              <a:rPr lang="en-US" sz="2400" dirty="0" err="1" smtClean="0"/>
              <a:t>mrs.</a:t>
            </a:r>
            <a:r>
              <a:rPr lang="en-US" sz="2400" dirty="0" smtClean="0"/>
              <a:t> Phelps, lets us rewrite our essay. to get a better grade. </a:t>
            </a:r>
            <a:r>
              <a:rPr lang="en-US" sz="1100" dirty="0" smtClean="0"/>
              <a:t>(10 errors)</a:t>
            </a:r>
          </a:p>
          <a:p>
            <a:pPr marL="0" indent="0">
              <a:buNone/>
            </a:pPr>
            <a:endParaRPr lang="en-US" sz="2400" dirty="0"/>
          </a:p>
          <a:p>
            <a:pPr marL="0" indent="0">
              <a:buNone/>
            </a:pPr>
            <a:r>
              <a:rPr lang="en-US" sz="2400" dirty="0" smtClean="0"/>
              <a:t>2. Fill out </a:t>
            </a:r>
            <a:r>
              <a:rPr lang="en-US" sz="2400" b="1" dirty="0" smtClean="0"/>
              <a:t>part B</a:t>
            </a:r>
            <a:r>
              <a:rPr lang="en-US" sz="2400" dirty="0" smtClean="0"/>
              <a:t> on your R&amp;J Pattern 1: compare/contrast worksheet. </a:t>
            </a:r>
          </a:p>
          <a:p>
            <a:pPr marL="0" indent="0">
              <a:buNone/>
            </a:pPr>
            <a:r>
              <a:rPr lang="en-US" sz="2400" dirty="0" smtClean="0"/>
              <a:t>Use references from the text.  </a:t>
            </a:r>
            <a:endParaRPr lang="en-US" sz="2400" dirty="0"/>
          </a:p>
        </p:txBody>
      </p:sp>
      <p:grpSp>
        <p:nvGrpSpPr>
          <p:cNvPr id="6" name="SMARTInkShape-Group1"/>
          <p:cNvGrpSpPr/>
          <p:nvPr/>
        </p:nvGrpSpPr>
        <p:grpSpPr>
          <a:xfrm>
            <a:off x="884039" y="1741289"/>
            <a:ext cx="294681" cy="107157"/>
            <a:chOff x="884039" y="1741289"/>
            <a:chExt cx="294681" cy="107157"/>
          </a:xfrm>
        </p:grpSpPr>
        <p:sp>
          <p:nvSpPr>
            <p:cNvPr id="4" name="SMARTInkShape-1"/>
            <p:cNvSpPr/>
            <p:nvPr/>
          </p:nvSpPr>
          <p:spPr>
            <a:xfrm>
              <a:off x="884039" y="1741289"/>
              <a:ext cx="214314" cy="80368"/>
            </a:xfrm>
            <a:custGeom>
              <a:avLst/>
              <a:gdLst/>
              <a:ahLst/>
              <a:cxnLst/>
              <a:rect l="0" t="0" r="0" b="0"/>
              <a:pathLst>
                <a:path w="214314" h="80368">
                  <a:moveTo>
                    <a:pt x="0" y="80367"/>
                  </a:moveTo>
                  <a:lnTo>
                    <a:pt x="42027" y="55509"/>
                  </a:lnTo>
                  <a:lnTo>
                    <a:pt x="79850" y="33528"/>
                  </a:lnTo>
                  <a:lnTo>
                    <a:pt x="107003" y="22943"/>
                  </a:lnTo>
                  <a:lnTo>
                    <a:pt x="142845" y="16218"/>
                  </a:lnTo>
                  <a:lnTo>
                    <a:pt x="181383" y="3753"/>
                  </a:lnTo>
                  <a:lnTo>
                    <a:pt x="21431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SMARTInkShape-2"/>
            <p:cNvSpPr/>
            <p:nvPr/>
          </p:nvSpPr>
          <p:spPr>
            <a:xfrm>
              <a:off x="919758" y="1768078"/>
              <a:ext cx="258962" cy="80368"/>
            </a:xfrm>
            <a:custGeom>
              <a:avLst/>
              <a:gdLst/>
              <a:ahLst/>
              <a:cxnLst/>
              <a:rect l="0" t="0" r="0" b="0"/>
              <a:pathLst>
                <a:path w="258962" h="80368">
                  <a:moveTo>
                    <a:pt x="0" y="80367"/>
                  </a:moveTo>
                  <a:lnTo>
                    <a:pt x="43819" y="63198"/>
                  </a:lnTo>
                  <a:lnTo>
                    <a:pt x="88361" y="42212"/>
                  </a:lnTo>
                  <a:lnTo>
                    <a:pt x="131703" y="27484"/>
                  </a:lnTo>
                  <a:lnTo>
                    <a:pt x="169221" y="15020"/>
                  </a:lnTo>
                  <a:lnTo>
                    <a:pt x="209832" y="2664"/>
                  </a:lnTo>
                  <a:lnTo>
                    <a:pt x="25896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 name="SMARTInkShape-Group2"/>
          <p:cNvGrpSpPr/>
          <p:nvPr/>
        </p:nvGrpSpPr>
        <p:grpSpPr>
          <a:xfrm>
            <a:off x="2643188" y="1473398"/>
            <a:ext cx="169665" cy="187525"/>
            <a:chOff x="2643188" y="1473398"/>
            <a:chExt cx="169665" cy="187525"/>
          </a:xfrm>
        </p:grpSpPr>
        <p:sp>
          <p:nvSpPr>
            <p:cNvPr id="7" name="SMARTInkShape-3"/>
            <p:cNvSpPr/>
            <p:nvPr/>
          </p:nvSpPr>
          <p:spPr>
            <a:xfrm>
              <a:off x="2687836" y="1473398"/>
              <a:ext cx="17648" cy="160736"/>
            </a:xfrm>
            <a:custGeom>
              <a:avLst/>
              <a:gdLst/>
              <a:ahLst/>
              <a:cxnLst/>
              <a:rect l="0" t="0" r="0" b="0"/>
              <a:pathLst>
                <a:path w="17648" h="160736">
                  <a:moveTo>
                    <a:pt x="0" y="160735"/>
                  </a:moveTo>
                  <a:lnTo>
                    <a:pt x="0" y="147432"/>
                  </a:lnTo>
                  <a:lnTo>
                    <a:pt x="2646" y="142255"/>
                  </a:lnTo>
                  <a:lnTo>
                    <a:pt x="12429" y="126106"/>
                  </a:lnTo>
                  <a:lnTo>
                    <a:pt x="16250" y="114315"/>
                  </a:lnTo>
                  <a:lnTo>
                    <a:pt x="17647" y="76312"/>
                  </a:lnTo>
                  <a:lnTo>
                    <a:pt x="15151" y="48739"/>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SMARTInkShape-4"/>
            <p:cNvSpPr/>
            <p:nvPr/>
          </p:nvSpPr>
          <p:spPr>
            <a:xfrm>
              <a:off x="2643188" y="1544836"/>
              <a:ext cx="169665" cy="62509"/>
            </a:xfrm>
            <a:custGeom>
              <a:avLst/>
              <a:gdLst/>
              <a:ahLst/>
              <a:cxnLst/>
              <a:rect l="0" t="0" r="0" b="0"/>
              <a:pathLst>
                <a:path w="169665" h="62509">
                  <a:moveTo>
                    <a:pt x="0" y="0"/>
                  </a:moveTo>
                  <a:lnTo>
                    <a:pt x="4740" y="4740"/>
                  </a:lnTo>
                  <a:lnTo>
                    <a:pt x="7067" y="12359"/>
                  </a:lnTo>
                  <a:lnTo>
                    <a:pt x="7688" y="17169"/>
                  </a:lnTo>
                  <a:lnTo>
                    <a:pt x="22783" y="38160"/>
                  </a:lnTo>
                  <a:lnTo>
                    <a:pt x="43199" y="49371"/>
                  </a:lnTo>
                  <a:lnTo>
                    <a:pt x="82506" y="59913"/>
                  </a:lnTo>
                  <a:lnTo>
                    <a:pt x="122645" y="61995"/>
                  </a:lnTo>
                  <a:lnTo>
                    <a:pt x="169664" y="625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MARTInkShape-5"/>
            <p:cNvSpPr/>
            <p:nvPr/>
          </p:nvSpPr>
          <p:spPr>
            <a:xfrm>
              <a:off x="2670618" y="1483472"/>
              <a:ext cx="70797" cy="177451"/>
            </a:xfrm>
            <a:custGeom>
              <a:avLst/>
              <a:gdLst/>
              <a:ahLst/>
              <a:cxnLst/>
              <a:rect l="0" t="0" r="0" b="0"/>
              <a:pathLst>
                <a:path w="70797" h="177451">
                  <a:moveTo>
                    <a:pt x="61866" y="177450"/>
                  </a:moveTo>
                  <a:lnTo>
                    <a:pt x="62859" y="155090"/>
                  </a:lnTo>
                  <a:lnTo>
                    <a:pt x="69555" y="126648"/>
                  </a:lnTo>
                  <a:lnTo>
                    <a:pt x="70633" y="84697"/>
                  </a:lnTo>
                  <a:lnTo>
                    <a:pt x="69783" y="47569"/>
                  </a:lnTo>
                  <a:lnTo>
                    <a:pt x="58364" y="11886"/>
                  </a:lnTo>
                  <a:lnTo>
                    <a:pt x="54571" y="7542"/>
                  </a:lnTo>
                  <a:lnTo>
                    <a:pt x="45064" y="2717"/>
                  </a:lnTo>
                  <a:lnTo>
                    <a:pt x="33296" y="0"/>
                  </a:lnTo>
                  <a:lnTo>
                    <a:pt x="18785" y="3935"/>
                  </a:lnTo>
                  <a:lnTo>
                    <a:pt x="10308" y="14012"/>
                  </a:lnTo>
                  <a:lnTo>
                    <a:pt x="4225" y="27420"/>
                  </a:lnTo>
                  <a:lnTo>
                    <a:pt x="0" y="67710"/>
                  </a:lnTo>
                  <a:lnTo>
                    <a:pt x="4289" y="96317"/>
                  </a:lnTo>
                  <a:lnTo>
                    <a:pt x="11844" y="114164"/>
                  </a:lnTo>
                  <a:lnTo>
                    <a:pt x="22767" y="122203"/>
                  </a:lnTo>
                  <a:lnTo>
                    <a:pt x="70796" y="141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SMARTInkShape-6"/>
          <p:cNvSpPr/>
          <p:nvPr/>
        </p:nvSpPr>
        <p:spPr>
          <a:xfrm>
            <a:off x="205383" y="1902023"/>
            <a:ext cx="294681" cy="241103"/>
          </a:xfrm>
          <a:custGeom>
            <a:avLst/>
            <a:gdLst/>
            <a:ahLst/>
            <a:cxnLst/>
            <a:rect l="0" t="0" r="0" b="0"/>
            <a:pathLst>
              <a:path w="294681" h="241103">
                <a:moveTo>
                  <a:pt x="294680" y="0"/>
                </a:moveTo>
                <a:lnTo>
                  <a:pt x="286991" y="0"/>
                </a:lnTo>
                <a:lnTo>
                  <a:pt x="244674" y="41109"/>
                </a:lnTo>
                <a:lnTo>
                  <a:pt x="209099" y="74009"/>
                </a:lnTo>
                <a:lnTo>
                  <a:pt x="170398" y="102924"/>
                </a:lnTo>
                <a:lnTo>
                  <a:pt x="127953" y="134874"/>
                </a:lnTo>
                <a:lnTo>
                  <a:pt x="87231" y="169848"/>
                </a:lnTo>
                <a:lnTo>
                  <a:pt x="46004" y="200679"/>
                </a:lnTo>
                <a:lnTo>
                  <a:pt x="0" y="24110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5" name="SMARTInkShape-Group4"/>
          <p:cNvGrpSpPr/>
          <p:nvPr/>
        </p:nvGrpSpPr>
        <p:grpSpPr>
          <a:xfrm>
            <a:off x="6170414" y="1419820"/>
            <a:ext cx="544712" cy="517923"/>
            <a:chOff x="6170414" y="1419820"/>
            <a:chExt cx="544712" cy="517923"/>
          </a:xfrm>
        </p:grpSpPr>
        <p:sp>
          <p:nvSpPr>
            <p:cNvPr id="12" name="SMARTInkShape-7"/>
            <p:cNvSpPr/>
            <p:nvPr/>
          </p:nvSpPr>
          <p:spPr>
            <a:xfrm>
              <a:off x="6170414" y="1714500"/>
              <a:ext cx="107157" cy="116087"/>
            </a:xfrm>
            <a:custGeom>
              <a:avLst/>
              <a:gdLst/>
              <a:ahLst/>
              <a:cxnLst/>
              <a:rect l="0" t="0" r="0" b="0"/>
              <a:pathLst>
                <a:path w="107157" h="116087">
                  <a:moveTo>
                    <a:pt x="0" y="0"/>
                  </a:moveTo>
                  <a:lnTo>
                    <a:pt x="0" y="4740"/>
                  </a:lnTo>
                  <a:lnTo>
                    <a:pt x="2646" y="9714"/>
                  </a:lnTo>
                  <a:lnTo>
                    <a:pt x="33420" y="49929"/>
                  </a:lnTo>
                  <a:lnTo>
                    <a:pt x="73909" y="91733"/>
                  </a:lnTo>
                  <a:lnTo>
                    <a:pt x="107156"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8"/>
            <p:cNvSpPr/>
            <p:nvPr/>
          </p:nvSpPr>
          <p:spPr>
            <a:xfrm>
              <a:off x="6170414" y="1643063"/>
              <a:ext cx="62509" cy="294680"/>
            </a:xfrm>
            <a:custGeom>
              <a:avLst/>
              <a:gdLst/>
              <a:ahLst/>
              <a:cxnLst/>
              <a:rect l="0" t="0" r="0" b="0"/>
              <a:pathLst>
                <a:path w="62509" h="294680">
                  <a:moveTo>
                    <a:pt x="62508" y="0"/>
                  </a:moveTo>
                  <a:lnTo>
                    <a:pt x="59862" y="38388"/>
                  </a:lnTo>
                  <a:lnTo>
                    <a:pt x="52795" y="78512"/>
                  </a:lnTo>
                  <a:lnTo>
                    <a:pt x="46258" y="122885"/>
                  </a:lnTo>
                  <a:lnTo>
                    <a:pt x="37837" y="166450"/>
                  </a:lnTo>
                  <a:lnTo>
                    <a:pt x="29265" y="204747"/>
                  </a:lnTo>
                  <a:lnTo>
                    <a:pt x="25905" y="223952"/>
                  </a:lnTo>
                  <a:lnTo>
                    <a:pt x="11557" y="266060"/>
                  </a:lnTo>
                  <a:lnTo>
                    <a:pt x="0" y="29467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SMARTInkShape-9"/>
            <p:cNvSpPr/>
            <p:nvPr/>
          </p:nvSpPr>
          <p:spPr>
            <a:xfrm>
              <a:off x="6286500" y="1419820"/>
              <a:ext cx="428626" cy="428626"/>
            </a:xfrm>
            <a:custGeom>
              <a:avLst/>
              <a:gdLst/>
              <a:ahLst/>
              <a:cxnLst/>
              <a:rect l="0" t="0" r="0" b="0"/>
              <a:pathLst>
                <a:path w="428626" h="428626">
                  <a:moveTo>
                    <a:pt x="0" y="428625"/>
                  </a:moveTo>
                  <a:lnTo>
                    <a:pt x="4740" y="419144"/>
                  </a:lnTo>
                  <a:lnTo>
                    <a:pt x="12359" y="411844"/>
                  </a:lnTo>
                  <a:lnTo>
                    <a:pt x="22360" y="403307"/>
                  </a:lnTo>
                  <a:lnTo>
                    <a:pt x="50802" y="365135"/>
                  </a:lnTo>
                  <a:lnTo>
                    <a:pt x="81583" y="329212"/>
                  </a:lnTo>
                  <a:lnTo>
                    <a:pt x="118972" y="287574"/>
                  </a:lnTo>
                  <a:lnTo>
                    <a:pt x="159541" y="245651"/>
                  </a:lnTo>
                  <a:lnTo>
                    <a:pt x="191910" y="210920"/>
                  </a:lnTo>
                  <a:lnTo>
                    <a:pt x="226637" y="175494"/>
                  </a:lnTo>
                  <a:lnTo>
                    <a:pt x="267790" y="135097"/>
                  </a:lnTo>
                  <a:lnTo>
                    <a:pt x="310462" y="98454"/>
                  </a:lnTo>
                  <a:lnTo>
                    <a:pt x="347847" y="67293"/>
                  </a:lnTo>
                  <a:lnTo>
                    <a:pt x="389371" y="29925"/>
                  </a:lnTo>
                  <a:lnTo>
                    <a:pt x="42862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1" name="SMARTInkShape-Group5"/>
          <p:cNvGrpSpPr/>
          <p:nvPr/>
        </p:nvGrpSpPr>
        <p:grpSpPr>
          <a:xfrm>
            <a:off x="3493646" y="369291"/>
            <a:ext cx="1069425" cy="1666679"/>
            <a:chOff x="3493646" y="369291"/>
            <a:chExt cx="1069425" cy="1666679"/>
          </a:xfrm>
        </p:grpSpPr>
        <p:sp>
          <p:nvSpPr>
            <p:cNvPr id="16" name="SMARTInkShape-10"/>
            <p:cNvSpPr/>
            <p:nvPr/>
          </p:nvSpPr>
          <p:spPr>
            <a:xfrm>
              <a:off x="3493646" y="696516"/>
              <a:ext cx="605082" cy="1339454"/>
            </a:xfrm>
            <a:custGeom>
              <a:avLst/>
              <a:gdLst/>
              <a:ahLst/>
              <a:cxnLst/>
              <a:rect l="0" t="0" r="0" b="0"/>
              <a:pathLst>
                <a:path w="605082" h="1339454">
                  <a:moveTo>
                    <a:pt x="24651" y="1339453"/>
                  </a:moveTo>
                  <a:lnTo>
                    <a:pt x="19910" y="1339453"/>
                  </a:lnTo>
                  <a:lnTo>
                    <a:pt x="14937" y="1331515"/>
                  </a:lnTo>
                  <a:lnTo>
                    <a:pt x="1727" y="1293759"/>
                  </a:lnTo>
                  <a:lnTo>
                    <a:pt x="0" y="1266713"/>
                  </a:lnTo>
                  <a:lnTo>
                    <a:pt x="5330" y="1233013"/>
                  </a:lnTo>
                  <a:lnTo>
                    <a:pt x="13194" y="1192050"/>
                  </a:lnTo>
                  <a:lnTo>
                    <a:pt x="21808" y="1147501"/>
                  </a:lnTo>
                  <a:lnTo>
                    <a:pt x="27686" y="1114242"/>
                  </a:lnTo>
                  <a:lnTo>
                    <a:pt x="36253" y="1079617"/>
                  </a:lnTo>
                  <a:lnTo>
                    <a:pt x="47667" y="1043392"/>
                  </a:lnTo>
                  <a:lnTo>
                    <a:pt x="62661" y="1004141"/>
                  </a:lnTo>
                  <a:lnTo>
                    <a:pt x="79248" y="960899"/>
                  </a:lnTo>
                  <a:lnTo>
                    <a:pt x="87838" y="938256"/>
                  </a:lnTo>
                  <a:lnTo>
                    <a:pt x="105320" y="894575"/>
                  </a:lnTo>
                  <a:lnTo>
                    <a:pt x="123012" y="851018"/>
                  </a:lnTo>
                  <a:lnTo>
                    <a:pt x="131897" y="828291"/>
                  </a:lnTo>
                  <a:lnTo>
                    <a:pt x="140796" y="805201"/>
                  </a:lnTo>
                  <a:lnTo>
                    <a:pt x="150698" y="781871"/>
                  </a:lnTo>
                  <a:lnTo>
                    <a:pt x="161269" y="758380"/>
                  </a:lnTo>
                  <a:lnTo>
                    <a:pt x="172284" y="734782"/>
                  </a:lnTo>
                  <a:lnTo>
                    <a:pt x="182604" y="711112"/>
                  </a:lnTo>
                  <a:lnTo>
                    <a:pt x="192461" y="687395"/>
                  </a:lnTo>
                  <a:lnTo>
                    <a:pt x="202009" y="663646"/>
                  </a:lnTo>
                  <a:lnTo>
                    <a:pt x="212343" y="640868"/>
                  </a:lnTo>
                  <a:lnTo>
                    <a:pt x="234408" y="597038"/>
                  </a:lnTo>
                  <a:lnTo>
                    <a:pt x="245848" y="574635"/>
                  </a:lnTo>
                  <a:lnTo>
                    <a:pt x="257444" y="551762"/>
                  </a:lnTo>
                  <a:lnTo>
                    <a:pt x="269143" y="528575"/>
                  </a:lnTo>
                  <a:lnTo>
                    <a:pt x="292726" y="484292"/>
                  </a:lnTo>
                  <a:lnTo>
                    <a:pt x="316436" y="440467"/>
                  </a:lnTo>
                  <a:lnTo>
                    <a:pt x="328315" y="417668"/>
                  </a:lnTo>
                  <a:lnTo>
                    <a:pt x="351105" y="373153"/>
                  </a:lnTo>
                  <a:lnTo>
                    <a:pt x="371156" y="333525"/>
                  </a:lnTo>
                  <a:lnTo>
                    <a:pt x="392635" y="296069"/>
                  </a:lnTo>
                  <a:lnTo>
                    <a:pt x="414418" y="260571"/>
                  </a:lnTo>
                  <a:lnTo>
                    <a:pt x="434022" y="228257"/>
                  </a:lnTo>
                  <a:lnTo>
                    <a:pt x="455302" y="197359"/>
                  </a:lnTo>
                  <a:lnTo>
                    <a:pt x="486949" y="154718"/>
                  </a:lnTo>
                  <a:lnTo>
                    <a:pt x="512532" y="116949"/>
                  </a:lnTo>
                  <a:lnTo>
                    <a:pt x="535326" y="85914"/>
                  </a:lnTo>
                  <a:lnTo>
                    <a:pt x="570392" y="46187"/>
                  </a:lnTo>
                  <a:lnTo>
                    <a:pt x="595863" y="13876"/>
                  </a:lnTo>
                  <a:lnTo>
                    <a:pt x="598935" y="12227"/>
                  </a:lnTo>
                  <a:lnTo>
                    <a:pt x="600984" y="10135"/>
                  </a:lnTo>
                  <a:lnTo>
                    <a:pt x="60508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1"/>
            <p:cNvSpPr/>
            <p:nvPr/>
          </p:nvSpPr>
          <p:spPr>
            <a:xfrm>
              <a:off x="4241602" y="634008"/>
              <a:ext cx="8930" cy="205384"/>
            </a:xfrm>
            <a:custGeom>
              <a:avLst/>
              <a:gdLst/>
              <a:ahLst/>
              <a:cxnLst/>
              <a:rect l="0" t="0" r="0" b="0"/>
              <a:pathLst>
                <a:path w="8930" h="205384">
                  <a:moveTo>
                    <a:pt x="0" y="0"/>
                  </a:moveTo>
                  <a:lnTo>
                    <a:pt x="0" y="38603"/>
                  </a:lnTo>
                  <a:lnTo>
                    <a:pt x="992" y="79899"/>
                  </a:lnTo>
                  <a:lnTo>
                    <a:pt x="7067" y="121579"/>
                  </a:lnTo>
                  <a:lnTo>
                    <a:pt x="8377" y="157070"/>
                  </a:lnTo>
                  <a:lnTo>
                    <a:pt x="8929" y="2053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SMARTInkShape-12"/>
            <p:cNvSpPr/>
            <p:nvPr/>
          </p:nvSpPr>
          <p:spPr>
            <a:xfrm>
              <a:off x="4143375" y="553641"/>
              <a:ext cx="8931" cy="8930"/>
            </a:xfrm>
            <a:custGeom>
              <a:avLst/>
              <a:gdLst/>
              <a:ahLst/>
              <a:cxnLst/>
              <a:rect l="0" t="0" r="0" b="0"/>
              <a:pathLst>
                <a:path w="8931" h="8930">
                  <a:moveTo>
                    <a:pt x="8930" y="8929"/>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SMARTInkShape-13"/>
            <p:cNvSpPr/>
            <p:nvPr/>
          </p:nvSpPr>
          <p:spPr>
            <a:xfrm>
              <a:off x="4295180" y="410766"/>
              <a:ext cx="53579" cy="401837"/>
            </a:xfrm>
            <a:custGeom>
              <a:avLst/>
              <a:gdLst/>
              <a:ahLst/>
              <a:cxnLst/>
              <a:rect l="0" t="0" r="0" b="0"/>
              <a:pathLst>
                <a:path w="53579" h="401837">
                  <a:moveTo>
                    <a:pt x="0" y="0"/>
                  </a:moveTo>
                  <a:lnTo>
                    <a:pt x="7129" y="8121"/>
                  </a:lnTo>
                  <a:lnTo>
                    <a:pt x="12428" y="17169"/>
                  </a:lnTo>
                  <a:lnTo>
                    <a:pt x="19790" y="54663"/>
                  </a:lnTo>
                  <a:lnTo>
                    <a:pt x="25406" y="94251"/>
                  </a:lnTo>
                  <a:lnTo>
                    <a:pt x="31119" y="133318"/>
                  </a:lnTo>
                  <a:lnTo>
                    <a:pt x="34356" y="171573"/>
                  </a:lnTo>
                  <a:lnTo>
                    <a:pt x="35315" y="208043"/>
                  </a:lnTo>
                  <a:lnTo>
                    <a:pt x="40339" y="243984"/>
                  </a:lnTo>
                  <a:lnTo>
                    <a:pt x="43371" y="279769"/>
                  </a:lnTo>
                  <a:lnTo>
                    <a:pt x="49010" y="320247"/>
                  </a:lnTo>
                  <a:lnTo>
                    <a:pt x="52676" y="357975"/>
                  </a:lnTo>
                  <a:lnTo>
                    <a:pt x="53578" y="4018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SMARTInkShape-14"/>
            <p:cNvSpPr/>
            <p:nvPr/>
          </p:nvSpPr>
          <p:spPr>
            <a:xfrm>
              <a:off x="4286250" y="369291"/>
              <a:ext cx="276821" cy="407593"/>
            </a:xfrm>
            <a:custGeom>
              <a:avLst/>
              <a:gdLst/>
              <a:ahLst/>
              <a:cxnLst/>
              <a:rect l="0" t="0" r="0" b="0"/>
              <a:pathLst>
                <a:path w="276821" h="407593">
                  <a:moveTo>
                    <a:pt x="0" y="345084"/>
                  </a:moveTo>
                  <a:lnTo>
                    <a:pt x="4740" y="345084"/>
                  </a:lnTo>
                  <a:lnTo>
                    <a:pt x="9714" y="342438"/>
                  </a:lnTo>
                  <a:lnTo>
                    <a:pt x="47012" y="305937"/>
                  </a:lnTo>
                  <a:lnTo>
                    <a:pt x="67090" y="282487"/>
                  </a:lnTo>
                  <a:lnTo>
                    <a:pt x="88009" y="262044"/>
                  </a:lnTo>
                  <a:lnTo>
                    <a:pt x="124903" y="217972"/>
                  </a:lnTo>
                  <a:lnTo>
                    <a:pt x="160903" y="175144"/>
                  </a:lnTo>
                  <a:lnTo>
                    <a:pt x="193107" y="135476"/>
                  </a:lnTo>
                  <a:lnTo>
                    <a:pt x="220548" y="94496"/>
                  </a:lnTo>
                  <a:lnTo>
                    <a:pt x="234616" y="59224"/>
                  </a:lnTo>
                  <a:lnTo>
                    <a:pt x="245957" y="19441"/>
                  </a:lnTo>
                  <a:lnTo>
                    <a:pt x="248221" y="7539"/>
                  </a:lnTo>
                  <a:lnTo>
                    <a:pt x="247832" y="3968"/>
                  </a:lnTo>
                  <a:lnTo>
                    <a:pt x="246581" y="1587"/>
                  </a:lnTo>
                  <a:lnTo>
                    <a:pt x="244754" y="0"/>
                  </a:lnTo>
                  <a:lnTo>
                    <a:pt x="241552" y="927"/>
                  </a:lnTo>
                  <a:lnTo>
                    <a:pt x="232703" y="7248"/>
                  </a:lnTo>
                  <a:lnTo>
                    <a:pt x="221305" y="21963"/>
                  </a:lnTo>
                  <a:lnTo>
                    <a:pt x="205519" y="60292"/>
                  </a:lnTo>
                  <a:lnTo>
                    <a:pt x="199140" y="89053"/>
                  </a:lnTo>
                  <a:lnTo>
                    <a:pt x="197249" y="122710"/>
                  </a:lnTo>
                  <a:lnTo>
                    <a:pt x="196689" y="157818"/>
                  </a:lnTo>
                  <a:lnTo>
                    <a:pt x="199169" y="193355"/>
                  </a:lnTo>
                  <a:lnTo>
                    <a:pt x="204156" y="236179"/>
                  </a:lnTo>
                  <a:lnTo>
                    <a:pt x="214935" y="279700"/>
                  </a:lnTo>
                  <a:lnTo>
                    <a:pt x="234872" y="323334"/>
                  </a:lnTo>
                  <a:lnTo>
                    <a:pt x="251777" y="362175"/>
                  </a:lnTo>
                  <a:lnTo>
                    <a:pt x="264671" y="384252"/>
                  </a:lnTo>
                  <a:lnTo>
                    <a:pt x="276820" y="4075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 name="SMARTInkShape-Group6"/>
          <p:cNvGrpSpPr/>
          <p:nvPr/>
        </p:nvGrpSpPr>
        <p:grpSpPr>
          <a:xfrm>
            <a:off x="6625828" y="380796"/>
            <a:ext cx="924126" cy="589821"/>
            <a:chOff x="6625828" y="380796"/>
            <a:chExt cx="924126" cy="589821"/>
          </a:xfrm>
        </p:grpSpPr>
        <p:sp>
          <p:nvSpPr>
            <p:cNvPr id="22" name="SMARTInkShape-15"/>
            <p:cNvSpPr/>
            <p:nvPr/>
          </p:nvSpPr>
          <p:spPr>
            <a:xfrm>
              <a:off x="6625828" y="545952"/>
              <a:ext cx="16619" cy="373807"/>
            </a:xfrm>
            <a:custGeom>
              <a:avLst/>
              <a:gdLst/>
              <a:ahLst/>
              <a:cxnLst/>
              <a:rect l="0" t="0" r="0" b="0"/>
              <a:pathLst>
                <a:path w="16619" h="373807">
                  <a:moveTo>
                    <a:pt x="8930" y="7689"/>
                  </a:moveTo>
                  <a:lnTo>
                    <a:pt x="8930" y="0"/>
                  </a:lnTo>
                  <a:lnTo>
                    <a:pt x="8930" y="32290"/>
                  </a:lnTo>
                  <a:lnTo>
                    <a:pt x="8930" y="63602"/>
                  </a:lnTo>
                  <a:lnTo>
                    <a:pt x="13671" y="101315"/>
                  </a:lnTo>
                  <a:lnTo>
                    <a:pt x="16618" y="136082"/>
                  </a:lnTo>
                  <a:lnTo>
                    <a:pt x="11477" y="177248"/>
                  </a:lnTo>
                  <a:lnTo>
                    <a:pt x="9434" y="219923"/>
                  </a:lnTo>
                  <a:lnTo>
                    <a:pt x="9029" y="257309"/>
                  </a:lnTo>
                  <a:lnTo>
                    <a:pt x="4219" y="298609"/>
                  </a:lnTo>
                  <a:lnTo>
                    <a:pt x="833" y="342526"/>
                  </a:lnTo>
                  <a:lnTo>
                    <a:pt x="0" y="3738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MARTInkShape-16"/>
            <p:cNvSpPr/>
            <p:nvPr/>
          </p:nvSpPr>
          <p:spPr>
            <a:xfrm>
              <a:off x="6643688" y="457338"/>
              <a:ext cx="235362" cy="501756"/>
            </a:xfrm>
            <a:custGeom>
              <a:avLst/>
              <a:gdLst/>
              <a:ahLst/>
              <a:cxnLst/>
              <a:rect l="0" t="0" r="0" b="0"/>
              <a:pathLst>
                <a:path w="235362" h="501756">
                  <a:moveTo>
                    <a:pt x="8929" y="149881"/>
                  </a:moveTo>
                  <a:lnTo>
                    <a:pt x="8929" y="116461"/>
                  </a:lnTo>
                  <a:lnTo>
                    <a:pt x="18410" y="89598"/>
                  </a:lnTo>
                  <a:lnTo>
                    <a:pt x="45112" y="52731"/>
                  </a:lnTo>
                  <a:lnTo>
                    <a:pt x="75467" y="23023"/>
                  </a:lnTo>
                  <a:lnTo>
                    <a:pt x="111876" y="4570"/>
                  </a:lnTo>
                  <a:lnTo>
                    <a:pt x="140083" y="0"/>
                  </a:lnTo>
                  <a:lnTo>
                    <a:pt x="164096" y="3387"/>
                  </a:lnTo>
                  <a:lnTo>
                    <a:pt x="177441" y="13335"/>
                  </a:lnTo>
                  <a:lnTo>
                    <a:pt x="188996" y="28670"/>
                  </a:lnTo>
                  <a:lnTo>
                    <a:pt x="201852" y="65561"/>
                  </a:lnTo>
                  <a:lnTo>
                    <a:pt x="202821" y="81648"/>
                  </a:lnTo>
                  <a:lnTo>
                    <a:pt x="196796" y="112025"/>
                  </a:lnTo>
                  <a:lnTo>
                    <a:pt x="177485" y="149459"/>
                  </a:lnTo>
                  <a:lnTo>
                    <a:pt x="154561" y="185516"/>
                  </a:lnTo>
                  <a:lnTo>
                    <a:pt x="117919" y="227591"/>
                  </a:lnTo>
                  <a:lnTo>
                    <a:pt x="74521" y="271764"/>
                  </a:lnTo>
                  <a:lnTo>
                    <a:pt x="39877" y="297359"/>
                  </a:lnTo>
                  <a:lnTo>
                    <a:pt x="33267" y="299763"/>
                  </a:lnTo>
                  <a:lnTo>
                    <a:pt x="32100" y="299411"/>
                  </a:lnTo>
                  <a:lnTo>
                    <a:pt x="32314" y="298185"/>
                  </a:lnTo>
                  <a:lnTo>
                    <a:pt x="35045" y="293828"/>
                  </a:lnTo>
                  <a:lnTo>
                    <a:pt x="70062" y="273470"/>
                  </a:lnTo>
                  <a:lnTo>
                    <a:pt x="95630" y="264340"/>
                  </a:lnTo>
                  <a:lnTo>
                    <a:pt x="135932" y="260193"/>
                  </a:lnTo>
                  <a:lnTo>
                    <a:pt x="157648" y="262739"/>
                  </a:lnTo>
                  <a:lnTo>
                    <a:pt x="191349" y="279232"/>
                  </a:lnTo>
                  <a:lnTo>
                    <a:pt x="221729" y="302970"/>
                  </a:lnTo>
                  <a:lnTo>
                    <a:pt x="232492" y="320116"/>
                  </a:lnTo>
                  <a:lnTo>
                    <a:pt x="235361" y="328855"/>
                  </a:lnTo>
                  <a:lnTo>
                    <a:pt x="233258" y="351795"/>
                  </a:lnTo>
                  <a:lnTo>
                    <a:pt x="225709" y="375550"/>
                  </a:lnTo>
                  <a:lnTo>
                    <a:pt x="198970" y="418287"/>
                  </a:lnTo>
                  <a:lnTo>
                    <a:pt x="174534" y="446463"/>
                  </a:lnTo>
                  <a:lnTo>
                    <a:pt x="142073" y="468491"/>
                  </a:lnTo>
                  <a:lnTo>
                    <a:pt x="98121" y="485856"/>
                  </a:lnTo>
                  <a:lnTo>
                    <a:pt x="58304" y="501066"/>
                  </a:lnTo>
                  <a:lnTo>
                    <a:pt x="40134" y="501755"/>
                  </a:lnTo>
                  <a:lnTo>
                    <a:pt x="0" y="4892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7"/>
            <p:cNvSpPr/>
            <p:nvPr/>
          </p:nvSpPr>
          <p:spPr>
            <a:xfrm>
              <a:off x="7081242" y="410766"/>
              <a:ext cx="44650" cy="559851"/>
            </a:xfrm>
            <a:custGeom>
              <a:avLst/>
              <a:gdLst/>
              <a:ahLst/>
              <a:cxnLst/>
              <a:rect l="0" t="0" r="0" b="0"/>
              <a:pathLst>
                <a:path w="44650" h="559851">
                  <a:moveTo>
                    <a:pt x="44649" y="0"/>
                  </a:moveTo>
                  <a:lnTo>
                    <a:pt x="43656" y="37610"/>
                  </a:lnTo>
                  <a:lnTo>
                    <a:pt x="38512" y="77730"/>
                  </a:lnTo>
                  <a:lnTo>
                    <a:pt x="36960" y="109953"/>
                  </a:lnTo>
                  <a:lnTo>
                    <a:pt x="36271" y="146764"/>
                  </a:lnTo>
                  <a:lnTo>
                    <a:pt x="34972" y="187267"/>
                  </a:lnTo>
                  <a:lnTo>
                    <a:pt x="31087" y="231727"/>
                  </a:lnTo>
                  <a:lnTo>
                    <a:pt x="28699" y="275299"/>
                  </a:lnTo>
                  <a:lnTo>
                    <a:pt x="26647" y="317816"/>
                  </a:lnTo>
                  <a:lnTo>
                    <a:pt x="22426" y="359863"/>
                  </a:lnTo>
                  <a:lnTo>
                    <a:pt x="19889" y="396410"/>
                  </a:lnTo>
                  <a:lnTo>
                    <a:pt x="18761" y="428198"/>
                  </a:lnTo>
                  <a:lnTo>
                    <a:pt x="17135" y="467414"/>
                  </a:lnTo>
                  <a:lnTo>
                    <a:pt x="10844" y="505189"/>
                  </a:lnTo>
                  <a:lnTo>
                    <a:pt x="9098" y="548799"/>
                  </a:lnTo>
                  <a:lnTo>
                    <a:pt x="8963" y="559850"/>
                  </a:lnTo>
                  <a:lnTo>
                    <a:pt x="7959" y="559764"/>
                  </a:lnTo>
                  <a:lnTo>
                    <a:pt x="0" y="5447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8"/>
            <p:cNvSpPr/>
            <p:nvPr/>
          </p:nvSpPr>
          <p:spPr>
            <a:xfrm>
              <a:off x="7331437" y="380796"/>
              <a:ext cx="218517" cy="517399"/>
            </a:xfrm>
            <a:custGeom>
              <a:avLst/>
              <a:gdLst/>
              <a:ahLst/>
              <a:cxnLst/>
              <a:rect l="0" t="0" r="0" b="0"/>
              <a:pathLst>
                <a:path w="218517" h="517399">
                  <a:moveTo>
                    <a:pt x="8766" y="74618"/>
                  </a:moveTo>
                  <a:lnTo>
                    <a:pt x="8766" y="105939"/>
                  </a:lnTo>
                  <a:lnTo>
                    <a:pt x="8766" y="147398"/>
                  </a:lnTo>
                  <a:lnTo>
                    <a:pt x="8766" y="177410"/>
                  </a:lnTo>
                  <a:lnTo>
                    <a:pt x="8766" y="210592"/>
                  </a:lnTo>
                  <a:lnTo>
                    <a:pt x="8766" y="245184"/>
                  </a:lnTo>
                  <a:lnTo>
                    <a:pt x="7774" y="279409"/>
                  </a:lnTo>
                  <a:lnTo>
                    <a:pt x="4025" y="311157"/>
                  </a:lnTo>
                  <a:lnTo>
                    <a:pt x="1698" y="341804"/>
                  </a:lnTo>
                  <a:lnTo>
                    <a:pt x="388" y="384302"/>
                  </a:lnTo>
                  <a:lnTo>
                    <a:pt x="0" y="419384"/>
                  </a:lnTo>
                  <a:lnTo>
                    <a:pt x="2531" y="448630"/>
                  </a:lnTo>
                  <a:lnTo>
                    <a:pt x="12210" y="476147"/>
                  </a:lnTo>
                  <a:lnTo>
                    <a:pt x="23195" y="493185"/>
                  </a:lnTo>
                  <a:lnTo>
                    <a:pt x="37999" y="507372"/>
                  </a:lnTo>
                  <a:lnTo>
                    <a:pt x="54501" y="515000"/>
                  </a:lnTo>
                  <a:lnTo>
                    <a:pt x="69772" y="517398"/>
                  </a:lnTo>
                  <a:lnTo>
                    <a:pt x="79867" y="515156"/>
                  </a:lnTo>
                  <a:lnTo>
                    <a:pt x="105349" y="503576"/>
                  </a:lnTo>
                  <a:lnTo>
                    <a:pt x="121476" y="487847"/>
                  </a:lnTo>
                  <a:lnTo>
                    <a:pt x="147998" y="450151"/>
                  </a:lnTo>
                  <a:lnTo>
                    <a:pt x="165216" y="413050"/>
                  </a:lnTo>
                  <a:lnTo>
                    <a:pt x="178172" y="368533"/>
                  </a:lnTo>
                  <a:lnTo>
                    <a:pt x="187283" y="330707"/>
                  </a:lnTo>
                  <a:lnTo>
                    <a:pt x="196267" y="288079"/>
                  </a:lnTo>
                  <a:lnTo>
                    <a:pt x="201240" y="257794"/>
                  </a:lnTo>
                  <a:lnTo>
                    <a:pt x="203450" y="224491"/>
                  </a:lnTo>
                  <a:lnTo>
                    <a:pt x="207079" y="192491"/>
                  </a:lnTo>
                  <a:lnTo>
                    <a:pt x="211006" y="161733"/>
                  </a:lnTo>
                  <a:lnTo>
                    <a:pt x="213217" y="118510"/>
                  </a:lnTo>
                  <a:lnTo>
                    <a:pt x="214865" y="84977"/>
                  </a:lnTo>
                  <a:lnTo>
                    <a:pt x="218516" y="41239"/>
                  </a:lnTo>
                  <a:lnTo>
                    <a:pt x="212797" y="18095"/>
                  </a:lnTo>
                  <a:lnTo>
                    <a:pt x="201975" y="1386"/>
                  </a:lnTo>
                  <a:lnTo>
                    <a:pt x="200080" y="0"/>
                  </a:lnTo>
                  <a:lnTo>
                    <a:pt x="198817" y="68"/>
                  </a:lnTo>
                  <a:lnTo>
                    <a:pt x="187360" y="210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7" name="SMARTInkShape-19"/>
          <p:cNvSpPr/>
          <p:nvPr/>
        </p:nvSpPr>
        <p:spPr>
          <a:xfrm>
            <a:off x="3921594" y="1822459"/>
            <a:ext cx="638071" cy="550537"/>
          </a:xfrm>
          <a:custGeom>
            <a:avLst/>
            <a:gdLst/>
            <a:ahLst/>
            <a:cxnLst/>
            <a:rect l="0" t="0" r="0" b="0"/>
            <a:pathLst>
              <a:path w="638071" h="550537">
                <a:moveTo>
                  <a:pt x="561109" y="79564"/>
                </a:moveTo>
                <a:lnTo>
                  <a:pt x="540372" y="43381"/>
                </a:lnTo>
                <a:lnTo>
                  <a:pt x="529072" y="32725"/>
                </a:lnTo>
                <a:lnTo>
                  <a:pt x="488980" y="14576"/>
                </a:lnTo>
                <a:lnTo>
                  <a:pt x="452824" y="3264"/>
                </a:lnTo>
                <a:lnTo>
                  <a:pt x="408494" y="0"/>
                </a:lnTo>
                <a:lnTo>
                  <a:pt x="373345" y="2081"/>
                </a:lnTo>
                <a:lnTo>
                  <a:pt x="337796" y="8981"/>
                </a:lnTo>
                <a:lnTo>
                  <a:pt x="302127" y="17310"/>
                </a:lnTo>
                <a:lnTo>
                  <a:pt x="278326" y="25107"/>
                </a:lnTo>
                <a:lnTo>
                  <a:pt x="241622" y="46231"/>
                </a:lnTo>
                <a:lnTo>
                  <a:pt x="200761" y="71341"/>
                </a:lnTo>
                <a:lnTo>
                  <a:pt x="162085" y="98625"/>
                </a:lnTo>
                <a:lnTo>
                  <a:pt x="121631" y="132396"/>
                </a:lnTo>
                <a:lnTo>
                  <a:pt x="88920" y="172388"/>
                </a:lnTo>
                <a:lnTo>
                  <a:pt x="56517" y="210807"/>
                </a:lnTo>
                <a:lnTo>
                  <a:pt x="33467" y="252176"/>
                </a:lnTo>
                <a:lnTo>
                  <a:pt x="15061" y="290010"/>
                </a:lnTo>
                <a:lnTo>
                  <a:pt x="3875" y="326355"/>
                </a:lnTo>
                <a:lnTo>
                  <a:pt x="120" y="362260"/>
                </a:lnTo>
                <a:lnTo>
                  <a:pt x="0" y="397041"/>
                </a:lnTo>
                <a:lnTo>
                  <a:pt x="6799" y="426639"/>
                </a:lnTo>
                <a:lnTo>
                  <a:pt x="21932" y="454261"/>
                </a:lnTo>
                <a:lnTo>
                  <a:pt x="53210" y="490261"/>
                </a:lnTo>
                <a:lnTo>
                  <a:pt x="81876" y="514453"/>
                </a:lnTo>
                <a:lnTo>
                  <a:pt x="118151" y="531543"/>
                </a:lnTo>
                <a:lnTo>
                  <a:pt x="157672" y="542890"/>
                </a:lnTo>
                <a:lnTo>
                  <a:pt x="197163" y="549890"/>
                </a:lnTo>
                <a:lnTo>
                  <a:pt x="226715" y="550536"/>
                </a:lnTo>
                <a:lnTo>
                  <a:pt x="259692" y="547515"/>
                </a:lnTo>
                <a:lnTo>
                  <a:pt x="291547" y="542865"/>
                </a:lnTo>
                <a:lnTo>
                  <a:pt x="323234" y="536499"/>
                </a:lnTo>
                <a:lnTo>
                  <a:pt x="357160" y="527055"/>
                </a:lnTo>
                <a:lnTo>
                  <a:pt x="389437" y="516244"/>
                </a:lnTo>
                <a:lnTo>
                  <a:pt x="420318" y="504824"/>
                </a:lnTo>
                <a:lnTo>
                  <a:pt x="464603" y="485254"/>
                </a:lnTo>
                <a:lnTo>
                  <a:pt x="503300" y="456194"/>
                </a:lnTo>
                <a:lnTo>
                  <a:pt x="539902" y="427299"/>
                </a:lnTo>
                <a:lnTo>
                  <a:pt x="573897" y="393051"/>
                </a:lnTo>
                <a:lnTo>
                  <a:pt x="597420" y="351925"/>
                </a:lnTo>
                <a:lnTo>
                  <a:pt x="616958" y="309312"/>
                </a:lnTo>
                <a:lnTo>
                  <a:pt x="633330" y="270118"/>
                </a:lnTo>
                <a:lnTo>
                  <a:pt x="638070" y="227526"/>
                </a:lnTo>
                <a:lnTo>
                  <a:pt x="632640" y="183488"/>
                </a:lnTo>
                <a:lnTo>
                  <a:pt x="617912" y="140012"/>
                </a:lnTo>
                <a:lnTo>
                  <a:pt x="603222" y="114037"/>
                </a:lnTo>
                <a:lnTo>
                  <a:pt x="568736" y="81841"/>
                </a:lnTo>
                <a:lnTo>
                  <a:pt x="527099" y="58190"/>
                </a:lnTo>
                <a:lnTo>
                  <a:pt x="495391" y="44929"/>
                </a:lnTo>
                <a:lnTo>
                  <a:pt x="458480" y="34405"/>
                </a:lnTo>
                <a:lnTo>
                  <a:pt x="364656" y="259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 name="SMARTInkShape-Group8"/>
          <p:cNvGrpSpPr/>
          <p:nvPr/>
        </p:nvGrpSpPr>
        <p:grpSpPr>
          <a:xfrm>
            <a:off x="3857625" y="1785938"/>
            <a:ext cx="455415" cy="464344"/>
            <a:chOff x="3857625" y="1785938"/>
            <a:chExt cx="455415" cy="464344"/>
          </a:xfrm>
        </p:grpSpPr>
        <p:sp>
          <p:nvSpPr>
            <p:cNvPr id="28" name="SMARTInkShape-20"/>
            <p:cNvSpPr/>
            <p:nvPr/>
          </p:nvSpPr>
          <p:spPr>
            <a:xfrm>
              <a:off x="3857625" y="2134195"/>
              <a:ext cx="107157" cy="116087"/>
            </a:xfrm>
            <a:custGeom>
              <a:avLst/>
              <a:gdLst/>
              <a:ahLst/>
              <a:cxnLst/>
              <a:rect l="0" t="0" r="0" b="0"/>
              <a:pathLst>
                <a:path w="107157" h="116087">
                  <a:moveTo>
                    <a:pt x="107156" y="0"/>
                  </a:moveTo>
                  <a:lnTo>
                    <a:pt x="107156" y="12429"/>
                  </a:lnTo>
                  <a:lnTo>
                    <a:pt x="104511" y="18092"/>
                  </a:lnTo>
                  <a:lnTo>
                    <a:pt x="100027" y="25900"/>
                  </a:lnTo>
                  <a:lnTo>
                    <a:pt x="86165" y="54086"/>
                  </a:lnTo>
                  <a:lnTo>
                    <a:pt x="43277" y="90968"/>
                  </a:lnTo>
                  <a:lnTo>
                    <a:pt x="0" y="1160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1"/>
            <p:cNvSpPr/>
            <p:nvPr/>
          </p:nvSpPr>
          <p:spPr>
            <a:xfrm>
              <a:off x="3937992" y="1785938"/>
              <a:ext cx="375048" cy="357188"/>
            </a:xfrm>
            <a:custGeom>
              <a:avLst/>
              <a:gdLst/>
              <a:ahLst/>
              <a:cxnLst/>
              <a:rect l="0" t="0" r="0" b="0"/>
              <a:pathLst>
                <a:path w="375048" h="357188">
                  <a:moveTo>
                    <a:pt x="0" y="357187"/>
                  </a:moveTo>
                  <a:lnTo>
                    <a:pt x="0" y="352446"/>
                  </a:lnTo>
                  <a:lnTo>
                    <a:pt x="8121" y="333835"/>
                  </a:lnTo>
                  <a:lnTo>
                    <a:pt x="33420" y="293956"/>
                  </a:lnTo>
                  <a:lnTo>
                    <a:pt x="70947" y="257825"/>
                  </a:lnTo>
                  <a:lnTo>
                    <a:pt x="104916" y="225000"/>
                  </a:lnTo>
                  <a:lnTo>
                    <a:pt x="140117" y="190138"/>
                  </a:lnTo>
                  <a:lnTo>
                    <a:pt x="176674" y="154674"/>
                  </a:lnTo>
                  <a:lnTo>
                    <a:pt x="217492" y="120022"/>
                  </a:lnTo>
                  <a:lnTo>
                    <a:pt x="254170" y="90463"/>
                  </a:lnTo>
                  <a:lnTo>
                    <a:pt x="296379" y="56454"/>
                  </a:lnTo>
                  <a:lnTo>
                    <a:pt x="333160" y="30333"/>
                  </a:lnTo>
                  <a:lnTo>
                    <a:pt x="37504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 name="SMARTInkShape-Group9"/>
          <p:cNvGrpSpPr/>
          <p:nvPr/>
        </p:nvGrpSpPr>
        <p:grpSpPr>
          <a:xfrm>
            <a:off x="1651992" y="2580680"/>
            <a:ext cx="61952" cy="321102"/>
            <a:chOff x="1651992" y="2580680"/>
            <a:chExt cx="61952" cy="321102"/>
          </a:xfrm>
        </p:grpSpPr>
        <p:sp>
          <p:nvSpPr>
            <p:cNvPr id="31" name="SMARTInkShape-22"/>
            <p:cNvSpPr/>
            <p:nvPr/>
          </p:nvSpPr>
          <p:spPr>
            <a:xfrm>
              <a:off x="1678781" y="2876601"/>
              <a:ext cx="8931" cy="25181"/>
            </a:xfrm>
            <a:custGeom>
              <a:avLst/>
              <a:gdLst/>
              <a:ahLst/>
              <a:cxnLst/>
              <a:rect l="0" t="0" r="0" b="0"/>
              <a:pathLst>
                <a:path w="8931" h="25181">
                  <a:moveTo>
                    <a:pt x="8930" y="7688"/>
                  </a:moveTo>
                  <a:lnTo>
                    <a:pt x="4190" y="7688"/>
                  </a:lnTo>
                  <a:lnTo>
                    <a:pt x="2793" y="6696"/>
                  </a:lnTo>
                  <a:lnTo>
                    <a:pt x="1862" y="5042"/>
                  </a:lnTo>
                  <a:lnTo>
                    <a:pt x="368" y="0"/>
                  </a:lnTo>
                  <a:lnTo>
                    <a:pt x="0" y="25180"/>
                  </a:lnTo>
                  <a:lnTo>
                    <a:pt x="0" y="20698"/>
                  </a:lnTo>
                  <a:lnTo>
                    <a:pt x="992" y="19338"/>
                  </a:lnTo>
                  <a:lnTo>
                    <a:pt x="7689" y="16976"/>
                  </a:lnTo>
                  <a:lnTo>
                    <a:pt x="0" y="166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3"/>
            <p:cNvSpPr/>
            <p:nvPr/>
          </p:nvSpPr>
          <p:spPr>
            <a:xfrm>
              <a:off x="1678781" y="2580680"/>
              <a:ext cx="8931" cy="8930"/>
            </a:xfrm>
            <a:custGeom>
              <a:avLst/>
              <a:gdLst/>
              <a:ahLst/>
              <a:cxnLst/>
              <a:rect l="0" t="0" r="0" b="0"/>
              <a:pathLst>
                <a:path w="8931" h="8930">
                  <a:moveTo>
                    <a:pt x="8930" y="0"/>
                  </a:moveTo>
                  <a:lnTo>
                    <a:pt x="0" y="89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4"/>
            <p:cNvSpPr/>
            <p:nvPr/>
          </p:nvSpPr>
          <p:spPr>
            <a:xfrm>
              <a:off x="1651992" y="2661047"/>
              <a:ext cx="61952" cy="107157"/>
            </a:xfrm>
            <a:custGeom>
              <a:avLst/>
              <a:gdLst/>
              <a:ahLst/>
              <a:cxnLst/>
              <a:rect l="0" t="0" r="0" b="0"/>
              <a:pathLst>
                <a:path w="61952" h="107157">
                  <a:moveTo>
                    <a:pt x="0" y="0"/>
                  </a:moveTo>
                  <a:lnTo>
                    <a:pt x="20118" y="12429"/>
                  </a:lnTo>
                  <a:lnTo>
                    <a:pt x="42692" y="36571"/>
                  </a:lnTo>
                  <a:lnTo>
                    <a:pt x="59691" y="61799"/>
                  </a:lnTo>
                  <a:lnTo>
                    <a:pt x="61951" y="74274"/>
                  </a:lnTo>
                  <a:lnTo>
                    <a:pt x="59615" y="80305"/>
                  </a:lnTo>
                  <a:lnTo>
                    <a:pt x="35719"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5" name="SMARTInkShape-25"/>
          <p:cNvSpPr/>
          <p:nvPr/>
        </p:nvSpPr>
        <p:spPr>
          <a:xfrm>
            <a:off x="7243982" y="2484300"/>
            <a:ext cx="408188" cy="372501"/>
          </a:xfrm>
          <a:custGeom>
            <a:avLst/>
            <a:gdLst/>
            <a:ahLst/>
            <a:cxnLst/>
            <a:rect l="0" t="0" r="0" b="0"/>
            <a:pathLst>
              <a:path w="408188" h="372501">
                <a:moveTo>
                  <a:pt x="328393" y="96380"/>
                </a:moveTo>
                <a:lnTo>
                  <a:pt x="323652" y="91639"/>
                </a:lnTo>
                <a:lnTo>
                  <a:pt x="321325" y="86666"/>
                </a:lnTo>
                <a:lnTo>
                  <a:pt x="320704" y="83951"/>
                </a:lnTo>
                <a:lnTo>
                  <a:pt x="304458" y="58206"/>
                </a:lnTo>
                <a:lnTo>
                  <a:pt x="274566" y="25170"/>
                </a:lnTo>
                <a:lnTo>
                  <a:pt x="249495" y="13985"/>
                </a:lnTo>
                <a:lnTo>
                  <a:pt x="212192" y="4388"/>
                </a:lnTo>
                <a:lnTo>
                  <a:pt x="183940" y="0"/>
                </a:lnTo>
                <a:lnTo>
                  <a:pt x="158262" y="3441"/>
                </a:lnTo>
                <a:lnTo>
                  <a:pt x="118441" y="18963"/>
                </a:lnTo>
                <a:lnTo>
                  <a:pt x="99151" y="30222"/>
                </a:lnTo>
                <a:lnTo>
                  <a:pt x="58044" y="72847"/>
                </a:lnTo>
                <a:lnTo>
                  <a:pt x="36461" y="105952"/>
                </a:lnTo>
                <a:lnTo>
                  <a:pt x="17610" y="141155"/>
                </a:lnTo>
                <a:lnTo>
                  <a:pt x="8043" y="182909"/>
                </a:lnTo>
                <a:lnTo>
                  <a:pt x="273" y="220848"/>
                </a:lnTo>
                <a:lnTo>
                  <a:pt x="0" y="239012"/>
                </a:lnTo>
                <a:lnTo>
                  <a:pt x="5262" y="274925"/>
                </a:lnTo>
                <a:lnTo>
                  <a:pt x="9078" y="299103"/>
                </a:lnTo>
                <a:lnTo>
                  <a:pt x="14827" y="312487"/>
                </a:lnTo>
                <a:lnTo>
                  <a:pt x="40314" y="343279"/>
                </a:lnTo>
                <a:lnTo>
                  <a:pt x="71940" y="361248"/>
                </a:lnTo>
                <a:lnTo>
                  <a:pt x="98508" y="369658"/>
                </a:lnTo>
                <a:lnTo>
                  <a:pt x="138529" y="372500"/>
                </a:lnTo>
                <a:lnTo>
                  <a:pt x="178772" y="370416"/>
                </a:lnTo>
                <a:lnTo>
                  <a:pt x="210309" y="360800"/>
                </a:lnTo>
                <a:lnTo>
                  <a:pt x="252371" y="339772"/>
                </a:lnTo>
                <a:lnTo>
                  <a:pt x="291769" y="316510"/>
                </a:lnTo>
                <a:lnTo>
                  <a:pt x="328214" y="290160"/>
                </a:lnTo>
                <a:lnTo>
                  <a:pt x="365889" y="247832"/>
                </a:lnTo>
                <a:lnTo>
                  <a:pt x="391955" y="203489"/>
                </a:lnTo>
                <a:lnTo>
                  <a:pt x="404412" y="166816"/>
                </a:lnTo>
                <a:lnTo>
                  <a:pt x="407901" y="125029"/>
                </a:lnTo>
                <a:lnTo>
                  <a:pt x="408187" y="115479"/>
                </a:lnTo>
                <a:lnTo>
                  <a:pt x="403214" y="99577"/>
                </a:lnTo>
                <a:lnTo>
                  <a:pt x="383409" y="60898"/>
                </a:lnTo>
                <a:lnTo>
                  <a:pt x="360900" y="40777"/>
                </a:lnTo>
                <a:lnTo>
                  <a:pt x="320886" y="18846"/>
                </a:lnTo>
                <a:lnTo>
                  <a:pt x="300252" y="12311"/>
                </a:lnTo>
                <a:lnTo>
                  <a:pt x="261737" y="7640"/>
                </a:lnTo>
                <a:lnTo>
                  <a:pt x="224747" y="2397"/>
                </a:lnTo>
                <a:lnTo>
                  <a:pt x="189645" y="5253"/>
                </a:lnTo>
                <a:lnTo>
                  <a:pt x="131940" y="70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9" name="SMARTInkShape-Group11"/>
          <p:cNvGrpSpPr/>
          <p:nvPr/>
        </p:nvGrpSpPr>
        <p:grpSpPr>
          <a:xfrm>
            <a:off x="5911453" y="2580680"/>
            <a:ext cx="347660" cy="392907"/>
            <a:chOff x="5911453" y="2580680"/>
            <a:chExt cx="347660" cy="392907"/>
          </a:xfrm>
        </p:grpSpPr>
        <p:sp>
          <p:nvSpPr>
            <p:cNvPr id="36" name="SMARTInkShape-26"/>
            <p:cNvSpPr/>
            <p:nvPr/>
          </p:nvSpPr>
          <p:spPr>
            <a:xfrm>
              <a:off x="5911453" y="2821781"/>
              <a:ext cx="116087" cy="89298"/>
            </a:xfrm>
            <a:custGeom>
              <a:avLst/>
              <a:gdLst/>
              <a:ahLst/>
              <a:cxnLst/>
              <a:rect l="0" t="0" r="0" b="0"/>
              <a:pathLst>
                <a:path w="116087" h="89298">
                  <a:moveTo>
                    <a:pt x="0" y="0"/>
                  </a:moveTo>
                  <a:lnTo>
                    <a:pt x="4741" y="0"/>
                  </a:lnTo>
                  <a:lnTo>
                    <a:pt x="6137" y="1984"/>
                  </a:lnTo>
                  <a:lnTo>
                    <a:pt x="10087" y="14258"/>
                  </a:lnTo>
                  <a:lnTo>
                    <a:pt x="22943" y="29471"/>
                  </a:lnTo>
                  <a:lnTo>
                    <a:pt x="65277" y="60455"/>
                  </a:lnTo>
                  <a:lnTo>
                    <a:pt x="105453" y="80866"/>
                  </a:lnTo>
                  <a:lnTo>
                    <a:pt x="116086" y="892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27"/>
            <p:cNvSpPr/>
            <p:nvPr/>
          </p:nvSpPr>
          <p:spPr>
            <a:xfrm>
              <a:off x="5911453" y="2786063"/>
              <a:ext cx="53579" cy="187524"/>
            </a:xfrm>
            <a:custGeom>
              <a:avLst/>
              <a:gdLst/>
              <a:ahLst/>
              <a:cxnLst/>
              <a:rect l="0" t="0" r="0" b="0"/>
              <a:pathLst>
                <a:path w="53579" h="187524">
                  <a:moveTo>
                    <a:pt x="53578" y="0"/>
                  </a:moveTo>
                  <a:lnTo>
                    <a:pt x="53578" y="42736"/>
                  </a:lnTo>
                  <a:lnTo>
                    <a:pt x="50933" y="73117"/>
                  </a:lnTo>
                  <a:lnTo>
                    <a:pt x="38347" y="110170"/>
                  </a:lnTo>
                  <a:lnTo>
                    <a:pt x="21798" y="152877"/>
                  </a:lnTo>
                  <a:lnTo>
                    <a:pt x="18034" y="165241"/>
                  </a:lnTo>
                  <a:lnTo>
                    <a:pt x="11022" y="178308"/>
                  </a:lnTo>
                  <a:lnTo>
                    <a:pt x="10324" y="181380"/>
                  </a:lnTo>
                  <a:lnTo>
                    <a:pt x="8868" y="183427"/>
                  </a:lnTo>
                  <a:lnTo>
                    <a:pt x="0" y="18752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28"/>
            <p:cNvSpPr/>
            <p:nvPr/>
          </p:nvSpPr>
          <p:spPr>
            <a:xfrm>
              <a:off x="6098977" y="2580680"/>
              <a:ext cx="160136" cy="223243"/>
            </a:xfrm>
            <a:custGeom>
              <a:avLst/>
              <a:gdLst/>
              <a:ahLst/>
              <a:cxnLst/>
              <a:rect l="0" t="0" r="0" b="0"/>
              <a:pathLst>
                <a:path w="160136" h="223243">
                  <a:moveTo>
                    <a:pt x="0" y="0"/>
                  </a:moveTo>
                  <a:lnTo>
                    <a:pt x="0" y="4740"/>
                  </a:lnTo>
                  <a:lnTo>
                    <a:pt x="2645" y="9713"/>
                  </a:lnTo>
                  <a:lnTo>
                    <a:pt x="15230" y="25900"/>
                  </a:lnTo>
                  <a:lnTo>
                    <a:pt x="29811" y="68307"/>
                  </a:lnTo>
                  <a:lnTo>
                    <a:pt x="47628" y="109364"/>
                  </a:lnTo>
                  <a:lnTo>
                    <a:pt x="63151" y="151207"/>
                  </a:lnTo>
                  <a:lnTo>
                    <a:pt x="70150" y="159284"/>
                  </a:lnTo>
                  <a:lnTo>
                    <a:pt x="70579" y="158775"/>
                  </a:lnTo>
                  <a:lnTo>
                    <a:pt x="76145" y="134965"/>
                  </a:lnTo>
                  <a:lnTo>
                    <a:pt x="88596" y="118482"/>
                  </a:lnTo>
                  <a:lnTo>
                    <a:pt x="104854" y="105772"/>
                  </a:lnTo>
                  <a:lnTo>
                    <a:pt x="126979" y="100462"/>
                  </a:lnTo>
                  <a:lnTo>
                    <a:pt x="142906" y="98889"/>
                  </a:lnTo>
                  <a:lnTo>
                    <a:pt x="146864" y="100652"/>
                  </a:lnTo>
                  <a:lnTo>
                    <a:pt x="158712" y="113661"/>
                  </a:lnTo>
                  <a:lnTo>
                    <a:pt x="160135" y="124848"/>
                  </a:lnTo>
                  <a:lnTo>
                    <a:pt x="155816" y="145471"/>
                  </a:lnTo>
                  <a:lnTo>
                    <a:pt x="138771" y="170433"/>
                  </a:lnTo>
                  <a:lnTo>
                    <a:pt x="96625" y="203192"/>
                  </a:lnTo>
                  <a:lnTo>
                    <a:pt x="53578" y="22324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 name="SMARTInkShape-Group12"/>
          <p:cNvGrpSpPr/>
          <p:nvPr/>
        </p:nvGrpSpPr>
        <p:grpSpPr>
          <a:xfrm>
            <a:off x="4598898" y="3178969"/>
            <a:ext cx="178486" cy="169665"/>
            <a:chOff x="4598898" y="3178969"/>
            <a:chExt cx="178486" cy="169665"/>
          </a:xfrm>
        </p:grpSpPr>
        <p:sp>
          <p:nvSpPr>
            <p:cNvPr id="40" name="SMARTInkShape-29"/>
            <p:cNvSpPr/>
            <p:nvPr/>
          </p:nvSpPr>
          <p:spPr>
            <a:xfrm>
              <a:off x="4598898" y="3178969"/>
              <a:ext cx="98119" cy="142876"/>
            </a:xfrm>
            <a:custGeom>
              <a:avLst/>
              <a:gdLst/>
              <a:ahLst/>
              <a:cxnLst/>
              <a:rect l="0" t="0" r="0" b="0"/>
              <a:pathLst>
                <a:path w="98119" h="142876">
                  <a:moveTo>
                    <a:pt x="8821" y="142875"/>
                  </a:moveTo>
                  <a:lnTo>
                    <a:pt x="4080" y="142875"/>
                  </a:lnTo>
                  <a:lnTo>
                    <a:pt x="2684" y="141883"/>
                  </a:lnTo>
                  <a:lnTo>
                    <a:pt x="1753" y="140229"/>
                  </a:lnTo>
                  <a:lnTo>
                    <a:pt x="259" y="135186"/>
                  </a:lnTo>
                  <a:lnTo>
                    <a:pt x="0" y="124832"/>
                  </a:lnTo>
                  <a:lnTo>
                    <a:pt x="14171" y="90289"/>
                  </a:lnTo>
                  <a:lnTo>
                    <a:pt x="41876" y="49519"/>
                  </a:lnTo>
                  <a:lnTo>
                    <a:pt x="9811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30"/>
            <p:cNvSpPr/>
            <p:nvPr/>
          </p:nvSpPr>
          <p:spPr>
            <a:xfrm>
              <a:off x="4652367" y="3223617"/>
              <a:ext cx="125017" cy="125017"/>
            </a:xfrm>
            <a:custGeom>
              <a:avLst/>
              <a:gdLst/>
              <a:ahLst/>
              <a:cxnLst/>
              <a:rect l="0" t="0" r="0" b="0"/>
              <a:pathLst>
                <a:path w="125017" h="125017">
                  <a:moveTo>
                    <a:pt x="0" y="125016"/>
                  </a:moveTo>
                  <a:lnTo>
                    <a:pt x="0" y="120275"/>
                  </a:lnTo>
                  <a:lnTo>
                    <a:pt x="4741" y="107846"/>
                  </a:lnTo>
                  <a:lnTo>
                    <a:pt x="28497" y="80724"/>
                  </a:lnTo>
                  <a:lnTo>
                    <a:pt x="72502" y="37706"/>
                  </a:lnTo>
                  <a:lnTo>
                    <a:pt x="12501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SMARTInkShape-Group13"/>
          <p:cNvGrpSpPr/>
          <p:nvPr/>
        </p:nvGrpSpPr>
        <p:grpSpPr>
          <a:xfrm>
            <a:off x="6000750" y="3098602"/>
            <a:ext cx="241103" cy="321469"/>
            <a:chOff x="6000750" y="3098602"/>
            <a:chExt cx="241103" cy="321469"/>
          </a:xfrm>
        </p:grpSpPr>
        <p:sp>
          <p:nvSpPr>
            <p:cNvPr id="43" name="SMARTInkShape-31"/>
            <p:cNvSpPr/>
            <p:nvPr/>
          </p:nvSpPr>
          <p:spPr>
            <a:xfrm>
              <a:off x="6000750" y="3161109"/>
              <a:ext cx="241103" cy="151806"/>
            </a:xfrm>
            <a:custGeom>
              <a:avLst/>
              <a:gdLst/>
              <a:ahLst/>
              <a:cxnLst/>
              <a:rect l="0" t="0" r="0" b="0"/>
              <a:pathLst>
                <a:path w="241103" h="151806">
                  <a:moveTo>
                    <a:pt x="0" y="0"/>
                  </a:moveTo>
                  <a:lnTo>
                    <a:pt x="4740" y="0"/>
                  </a:lnTo>
                  <a:lnTo>
                    <a:pt x="45848" y="27806"/>
                  </a:lnTo>
                  <a:lnTo>
                    <a:pt x="85033" y="54104"/>
                  </a:lnTo>
                  <a:lnTo>
                    <a:pt x="124173" y="77495"/>
                  </a:lnTo>
                  <a:lnTo>
                    <a:pt x="160568" y="100232"/>
                  </a:lnTo>
                  <a:lnTo>
                    <a:pt x="196420" y="117952"/>
                  </a:lnTo>
                  <a:lnTo>
                    <a:pt x="241102" y="15180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32"/>
            <p:cNvSpPr/>
            <p:nvPr/>
          </p:nvSpPr>
          <p:spPr>
            <a:xfrm>
              <a:off x="6072188" y="3098602"/>
              <a:ext cx="125016" cy="321469"/>
            </a:xfrm>
            <a:custGeom>
              <a:avLst/>
              <a:gdLst/>
              <a:ahLst/>
              <a:cxnLst/>
              <a:rect l="0" t="0" r="0" b="0"/>
              <a:pathLst>
                <a:path w="125016" h="321469">
                  <a:moveTo>
                    <a:pt x="125015" y="0"/>
                  </a:moveTo>
                  <a:lnTo>
                    <a:pt x="120275" y="36131"/>
                  </a:lnTo>
                  <a:lnTo>
                    <a:pt x="107846" y="73654"/>
                  </a:lnTo>
                  <a:lnTo>
                    <a:pt x="91595" y="109907"/>
                  </a:lnTo>
                  <a:lnTo>
                    <a:pt x="74213" y="145784"/>
                  </a:lnTo>
                  <a:lnTo>
                    <a:pt x="51553" y="186334"/>
                  </a:lnTo>
                  <a:lnTo>
                    <a:pt x="36494" y="223006"/>
                  </a:lnTo>
                  <a:lnTo>
                    <a:pt x="17927" y="267086"/>
                  </a:lnTo>
                  <a:lnTo>
                    <a:pt x="0" y="3214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6" name="SMARTInkShape-33"/>
          <p:cNvSpPr/>
          <p:nvPr/>
        </p:nvSpPr>
        <p:spPr>
          <a:xfrm>
            <a:off x="4446984" y="3223617"/>
            <a:ext cx="8931" cy="35720"/>
          </a:xfrm>
          <a:custGeom>
            <a:avLst/>
            <a:gdLst/>
            <a:ahLst/>
            <a:cxnLst/>
            <a:rect l="0" t="0" r="0" b="0"/>
            <a:pathLst>
              <a:path w="8931" h="35720">
                <a:moveTo>
                  <a:pt x="0" y="0"/>
                </a:moveTo>
                <a:lnTo>
                  <a:pt x="0" y="4741"/>
                </a:lnTo>
                <a:lnTo>
                  <a:pt x="993" y="6137"/>
                </a:lnTo>
                <a:lnTo>
                  <a:pt x="2646" y="7068"/>
                </a:lnTo>
                <a:lnTo>
                  <a:pt x="4741" y="7689"/>
                </a:lnTo>
                <a:lnTo>
                  <a:pt x="6137" y="10087"/>
                </a:lnTo>
                <a:lnTo>
                  <a:pt x="893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9" name="SMARTInkShape-Group15"/>
          <p:cNvGrpSpPr/>
          <p:nvPr/>
        </p:nvGrpSpPr>
        <p:grpSpPr>
          <a:xfrm>
            <a:off x="1464469" y="3420070"/>
            <a:ext cx="107157" cy="339329"/>
            <a:chOff x="1464469" y="3420070"/>
            <a:chExt cx="107157" cy="339329"/>
          </a:xfrm>
        </p:grpSpPr>
        <p:sp>
          <p:nvSpPr>
            <p:cNvPr id="47" name="SMARTInkShape-34"/>
            <p:cNvSpPr/>
            <p:nvPr/>
          </p:nvSpPr>
          <p:spPr>
            <a:xfrm>
              <a:off x="1464469" y="3527594"/>
              <a:ext cx="71438" cy="71071"/>
            </a:xfrm>
            <a:custGeom>
              <a:avLst/>
              <a:gdLst/>
              <a:ahLst/>
              <a:cxnLst/>
              <a:rect l="0" t="0" r="0" b="0"/>
              <a:pathLst>
                <a:path w="71438" h="71071">
                  <a:moveTo>
                    <a:pt x="0" y="8562"/>
                  </a:moveTo>
                  <a:lnTo>
                    <a:pt x="8562" y="0"/>
                  </a:lnTo>
                  <a:lnTo>
                    <a:pt x="8897" y="12094"/>
                  </a:lnTo>
                  <a:lnTo>
                    <a:pt x="18401" y="25374"/>
                  </a:lnTo>
                  <a:lnTo>
                    <a:pt x="55768" y="63245"/>
                  </a:lnTo>
                  <a:lnTo>
                    <a:pt x="71437" y="710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35"/>
            <p:cNvSpPr/>
            <p:nvPr/>
          </p:nvSpPr>
          <p:spPr>
            <a:xfrm>
              <a:off x="1500188" y="3420070"/>
              <a:ext cx="71438" cy="339329"/>
            </a:xfrm>
            <a:custGeom>
              <a:avLst/>
              <a:gdLst/>
              <a:ahLst/>
              <a:cxnLst/>
              <a:rect l="0" t="0" r="0" b="0"/>
              <a:pathLst>
                <a:path w="71438" h="339329">
                  <a:moveTo>
                    <a:pt x="71437" y="0"/>
                  </a:moveTo>
                  <a:lnTo>
                    <a:pt x="56206" y="39557"/>
                  </a:lnTo>
                  <a:lnTo>
                    <a:pt x="44579" y="74841"/>
                  </a:lnTo>
                  <a:lnTo>
                    <a:pt x="32728" y="114995"/>
                  </a:lnTo>
                  <a:lnTo>
                    <a:pt x="26970" y="151590"/>
                  </a:lnTo>
                  <a:lnTo>
                    <a:pt x="17307" y="192773"/>
                  </a:lnTo>
                  <a:lnTo>
                    <a:pt x="11412" y="236373"/>
                  </a:lnTo>
                  <a:lnTo>
                    <a:pt x="9040" y="268766"/>
                  </a:lnTo>
                  <a:lnTo>
                    <a:pt x="0" y="3393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3996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447501" cy="685800"/>
          </a:xfrm>
        </p:spPr>
        <p:txBody>
          <a:bodyPr/>
          <a:lstStyle/>
          <a:p>
            <a:r>
              <a:rPr lang="en-US" smtClean="0"/>
              <a:t>Grading an essay!</a:t>
            </a:r>
            <a:endParaRPr lang="en-US"/>
          </a:p>
        </p:txBody>
      </p:sp>
      <p:sp>
        <p:nvSpPr>
          <p:cNvPr id="3" name="Content Placeholder 2"/>
          <p:cNvSpPr>
            <a:spLocks noGrp="1"/>
          </p:cNvSpPr>
          <p:nvPr>
            <p:ph idx="1"/>
          </p:nvPr>
        </p:nvSpPr>
        <p:spPr>
          <a:xfrm>
            <a:off x="228600" y="1066800"/>
            <a:ext cx="6447501" cy="3880773"/>
          </a:xfrm>
        </p:spPr>
        <p:txBody>
          <a:bodyPr/>
          <a:lstStyle/>
          <a:p>
            <a:pPr marL="0" indent="0">
              <a:buNone/>
            </a:pPr>
            <a:r>
              <a:rPr lang="en-US" dirty="0" smtClean="0"/>
              <a:t>Review exemplar essays and grade according to rubric. </a:t>
            </a:r>
          </a:p>
          <a:p>
            <a:pPr marL="0" indent="0">
              <a:buNone/>
            </a:pPr>
            <a:endParaRPr lang="en-US" dirty="0"/>
          </a:p>
          <a:p>
            <a:pPr marL="0" indent="0">
              <a:buNone/>
            </a:pPr>
            <a:r>
              <a:rPr lang="en-US" dirty="0" smtClean="0"/>
              <a:t>What do you notice about the essay? </a:t>
            </a:r>
          </a:p>
          <a:p>
            <a:pPr marL="0" indent="0">
              <a:buNone/>
            </a:pPr>
            <a:r>
              <a:rPr lang="en-US" dirty="0" smtClean="0"/>
              <a:t>Sentence structure?</a:t>
            </a:r>
          </a:p>
          <a:p>
            <a:pPr marL="0" indent="0">
              <a:buNone/>
            </a:pPr>
            <a:r>
              <a:rPr lang="en-US" dirty="0" smtClean="0"/>
              <a:t>Quotes used? </a:t>
            </a:r>
          </a:p>
          <a:p>
            <a:pPr marL="0" indent="0">
              <a:buNone/>
            </a:pPr>
            <a:r>
              <a:rPr lang="en-US" dirty="0" smtClean="0"/>
              <a:t>Thesis statement and topic sentences? </a:t>
            </a:r>
          </a:p>
          <a:p>
            <a:pPr marL="0" indent="0">
              <a:buNone/>
            </a:pPr>
            <a:r>
              <a:rPr lang="en-US" dirty="0" smtClean="0"/>
              <a:t>Conclusion? </a:t>
            </a:r>
            <a:endParaRPr lang="en-US" dirty="0"/>
          </a:p>
        </p:txBody>
      </p:sp>
    </p:spTree>
    <p:extLst>
      <p:ext uri="{BB962C8B-B14F-4D97-AF65-F5344CB8AC3E}">
        <p14:creationId xmlns:p14="http://schemas.microsoft.com/office/powerpoint/2010/main" val="24725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18473"/>
            <a:ext cx="6447501" cy="457200"/>
          </a:xfrm>
        </p:spPr>
        <p:txBody>
          <a:bodyPr>
            <a:normAutofit fontScale="90000"/>
          </a:bodyPr>
          <a:lstStyle/>
          <a:p>
            <a:r>
              <a:rPr lang="en-US" dirty="0" smtClean="0"/>
              <a:t>Intro paragraph</a:t>
            </a:r>
            <a:endParaRPr lang="en-US" dirty="0"/>
          </a:p>
        </p:txBody>
      </p:sp>
      <p:sp>
        <p:nvSpPr>
          <p:cNvPr id="3" name="Content Placeholder 2"/>
          <p:cNvSpPr>
            <a:spLocks noGrp="1"/>
          </p:cNvSpPr>
          <p:nvPr>
            <p:ph idx="1"/>
          </p:nvPr>
        </p:nvSpPr>
        <p:spPr>
          <a:xfrm>
            <a:off x="228600" y="762000"/>
            <a:ext cx="8000999" cy="5943600"/>
          </a:xfrm>
        </p:spPr>
        <p:txBody>
          <a:bodyPr>
            <a:normAutofit lnSpcReduction="10000"/>
          </a:bodyPr>
          <a:lstStyle/>
          <a:p>
            <a:pPr marL="0" indent="0">
              <a:lnSpc>
                <a:spcPct val="160000"/>
              </a:lnSpc>
              <a:buNone/>
            </a:pPr>
            <a:r>
              <a:rPr lang="en-US" dirty="0" smtClean="0"/>
              <a:t>Name</a:t>
            </a:r>
          </a:p>
          <a:p>
            <a:pPr marL="0" indent="0">
              <a:buNone/>
            </a:pPr>
            <a:r>
              <a:rPr lang="en-US" dirty="0" smtClean="0"/>
              <a:t>Mrs</a:t>
            </a:r>
            <a:r>
              <a:rPr lang="en-US" dirty="0"/>
              <a:t>. Phelps, </a:t>
            </a:r>
            <a:r>
              <a:rPr lang="en-US" dirty="0" err="1" smtClean="0"/>
              <a:t>Blk</a:t>
            </a:r>
            <a:r>
              <a:rPr lang="en-US" dirty="0" smtClean="0"/>
              <a:t> </a:t>
            </a:r>
            <a:r>
              <a:rPr lang="en-US" dirty="0"/>
              <a:t>2 </a:t>
            </a:r>
            <a:endParaRPr lang="en-US" dirty="0" smtClean="0"/>
          </a:p>
          <a:p>
            <a:pPr marL="0" indent="0">
              <a:buNone/>
            </a:pPr>
            <a:r>
              <a:rPr lang="en-US" dirty="0" smtClean="0"/>
              <a:t>Literary </a:t>
            </a:r>
            <a:r>
              <a:rPr lang="en-US" dirty="0"/>
              <a:t>Analysis </a:t>
            </a:r>
            <a:endParaRPr lang="en-US" dirty="0" smtClean="0"/>
          </a:p>
          <a:p>
            <a:pPr marL="0" indent="0">
              <a:buNone/>
            </a:pPr>
            <a:r>
              <a:rPr lang="en-US" dirty="0" smtClean="0"/>
              <a:t>March </a:t>
            </a:r>
            <a:r>
              <a:rPr lang="en-US" dirty="0"/>
              <a:t>3, 2017 </a:t>
            </a:r>
            <a:endParaRPr lang="en-US" dirty="0" smtClean="0"/>
          </a:p>
          <a:p>
            <a:pPr marL="0" indent="0" algn="ctr">
              <a:buNone/>
            </a:pPr>
            <a:r>
              <a:rPr lang="en-US" i="1" dirty="0" smtClean="0"/>
              <a:t>To </a:t>
            </a:r>
            <a:r>
              <a:rPr lang="en-US" i="1" dirty="0"/>
              <a:t>Kill A Mockingbird </a:t>
            </a:r>
            <a:endParaRPr lang="en-US" i="1" dirty="0" smtClean="0"/>
          </a:p>
          <a:p>
            <a:pPr marL="0" indent="0">
              <a:lnSpc>
                <a:spcPct val="150000"/>
              </a:lnSpc>
              <a:buNone/>
            </a:pPr>
            <a:r>
              <a:rPr lang="en-US" dirty="0" smtClean="0"/>
              <a:t>	A </a:t>
            </a:r>
            <a:r>
              <a:rPr lang="en-US" dirty="0"/>
              <a:t>six year old white girl was personally impacted by the trial her father underwent. The trial consisted of a black man being accused of raping a white woman. Scout learns in the end that it did not matter what the outcome was since he was just a negro. Told from a young girl’s perspective, Scout, the novel takes place in a small, segregated, and extremely racist town in the south-Maycomb, Alabama. In the novel </a:t>
            </a:r>
            <a:r>
              <a:rPr lang="en-US" i="1" dirty="0"/>
              <a:t>To Kill A Mockingbird</a:t>
            </a:r>
            <a:r>
              <a:rPr lang="en-US" dirty="0"/>
              <a:t>, Harper Lee shows the evolution of Scout’s character through the prejudice and racist trial, the experiences she has with an educated father, Atticus, and the discovery of Boo Radley. </a:t>
            </a:r>
          </a:p>
        </p:txBody>
      </p:sp>
    </p:spTree>
    <p:extLst>
      <p:ext uri="{BB962C8B-B14F-4D97-AF65-F5344CB8AC3E}">
        <p14:creationId xmlns:p14="http://schemas.microsoft.com/office/powerpoint/2010/main" val="2170832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7" y="76200"/>
            <a:ext cx="6447501" cy="304800"/>
          </a:xfrm>
        </p:spPr>
        <p:txBody>
          <a:bodyPr>
            <a:noAutofit/>
          </a:bodyPr>
          <a:lstStyle/>
          <a:p>
            <a:r>
              <a:rPr lang="en-US" sz="2400" dirty="0" smtClean="0"/>
              <a:t>Body paragraphs</a:t>
            </a:r>
            <a:endParaRPr lang="en-US" sz="2400" dirty="0"/>
          </a:p>
        </p:txBody>
      </p:sp>
      <p:sp>
        <p:nvSpPr>
          <p:cNvPr id="3" name="Content Placeholder 2"/>
          <p:cNvSpPr>
            <a:spLocks noGrp="1"/>
          </p:cNvSpPr>
          <p:nvPr>
            <p:ph idx="1"/>
          </p:nvPr>
        </p:nvSpPr>
        <p:spPr>
          <a:xfrm>
            <a:off x="152400" y="609600"/>
            <a:ext cx="8610599" cy="6019800"/>
          </a:xfrm>
        </p:spPr>
        <p:txBody>
          <a:bodyPr>
            <a:normAutofit/>
          </a:bodyPr>
          <a:lstStyle/>
          <a:p>
            <a:pPr marL="0" indent="0">
              <a:lnSpc>
                <a:spcPct val="150000"/>
              </a:lnSpc>
              <a:buNone/>
            </a:pPr>
            <a:r>
              <a:rPr lang="en-US" dirty="0" smtClean="0"/>
              <a:t>	Racist </a:t>
            </a:r>
            <a:r>
              <a:rPr lang="en-US" dirty="0"/>
              <a:t>and prejudiced views are very common in the town of Maycomb. These views affect all of the character’s perceptions including the innocent children. A quote that shows these views throughout the trial are, “...I found myself believing in him in spite of his protesting too much,” (</a:t>
            </a:r>
            <a:r>
              <a:rPr lang="en-US" dirty="0" smtClean="0"/>
              <a:t>Lee </a:t>
            </a:r>
            <a:r>
              <a:rPr lang="en-US" dirty="0"/>
              <a:t>257). Another quote referencing these views are, “well, Dill after all he's just a negro,” (Lee, 266). These quotes have shown how the town has influenced Scout’s thinking and mindset through the trial and Tom's testimony. Scout truly believes Tom is innocent but the perceptions she has lived around her whole life influences her to believe that Tom will be found guilty because of his skin color. A quote that shows her character growing from this situation is, “Miss Jean Louise, stand up. Your father’s </a:t>
            </a:r>
            <a:r>
              <a:rPr lang="en-US" dirty="0" err="1"/>
              <a:t>passin</a:t>
            </a:r>
            <a:r>
              <a:rPr lang="en-US" dirty="0"/>
              <a:t>,” (Lee 283). This quote shows that her physical growth from sitting to standing. This expresses her value and honor towards her Father because she has learned to see past the majority of the town and their perceptions. </a:t>
            </a:r>
          </a:p>
        </p:txBody>
      </p:sp>
      <p:sp>
        <p:nvSpPr>
          <p:cNvPr id="4" name="SMARTInkShape-36"/>
          <p:cNvSpPr/>
          <p:nvPr/>
        </p:nvSpPr>
        <p:spPr>
          <a:xfrm>
            <a:off x="6181861" y="1680300"/>
            <a:ext cx="1414334" cy="775207"/>
          </a:xfrm>
          <a:custGeom>
            <a:avLst/>
            <a:gdLst/>
            <a:ahLst/>
            <a:cxnLst/>
            <a:rect l="0" t="0" r="0" b="0"/>
            <a:pathLst>
              <a:path w="1414334" h="775207">
                <a:moveTo>
                  <a:pt x="1283358" y="141356"/>
                </a:moveTo>
                <a:lnTo>
                  <a:pt x="1246071" y="116498"/>
                </a:lnTo>
                <a:lnTo>
                  <a:pt x="1202497" y="93525"/>
                </a:lnTo>
                <a:lnTo>
                  <a:pt x="1172013" y="81733"/>
                </a:lnTo>
                <a:lnTo>
                  <a:pt x="1138621" y="69878"/>
                </a:lnTo>
                <a:lnTo>
                  <a:pt x="1102944" y="57994"/>
                </a:lnTo>
                <a:lnTo>
                  <a:pt x="1063937" y="46098"/>
                </a:lnTo>
                <a:lnTo>
                  <a:pt x="1023450" y="36842"/>
                </a:lnTo>
                <a:lnTo>
                  <a:pt x="982303" y="28429"/>
                </a:lnTo>
                <a:lnTo>
                  <a:pt x="940865" y="18075"/>
                </a:lnTo>
                <a:lnTo>
                  <a:pt x="896653" y="12151"/>
                </a:lnTo>
                <a:lnTo>
                  <a:pt x="873749" y="10571"/>
                </a:lnTo>
                <a:lnTo>
                  <a:pt x="850544" y="8525"/>
                </a:lnTo>
                <a:lnTo>
                  <a:pt x="827135" y="6170"/>
                </a:lnTo>
                <a:lnTo>
                  <a:pt x="803592" y="3607"/>
                </a:lnTo>
                <a:lnTo>
                  <a:pt x="779959" y="1898"/>
                </a:lnTo>
                <a:lnTo>
                  <a:pt x="756266" y="759"/>
                </a:lnTo>
                <a:lnTo>
                  <a:pt x="732534" y="0"/>
                </a:lnTo>
                <a:lnTo>
                  <a:pt x="708775" y="486"/>
                </a:lnTo>
                <a:lnTo>
                  <a:pt x="684997" y="1802"/>
                </a:lnTo>
                <a:lnTo>
                  <a:pt x="661208" y="3672"/>
                </a:lnTo>
                <a:lnTo>
                  <a:pt x="637412" y="6902"/>
                </a:lnTo>
                <a:lnTo>
                  <a:pt x="613609" y="11041"/>
                </a:lnTo>
                <a:lnTo>
                  <a:pt x="589804" y="15784"/>
                </a:lnTo>
                <a:lnTo>
                  <a:pt x="565005" y="20930"/>
                </a:lnTo>
                <a:lnTo>
                  <a:pt x="539541" y="26346"/>
                </a:lnTo>
                <a:lnTo>
                  <a:pt x="513637" y="31940"/>
                </a:lnTo>
                <a:lnTo>
                  <a:pt x="488429" y="38647"/>
                </a:lnTo>
                <a:lnTo>
                  <a:pt x="463686" y="46094"/>
                </a:lnTo>
                <a:lnTo>
                  <a:pt x="439254" y="54036"/>
                </a:lnTo>
                <a:lnTo>
                  <a:pt x="416020" y="62307"/>
                </a:lnTo>
                <a:lnTo>
                  <a:pt x="371685" y="79434"/>
                </a:lnTo>
                <a:lnTo>
                  <a:pt x="349146" y="89161"/>
                </a:lnTo>
                <a:lnTo>
                  <a:pt x="326182" y="99614"/>
                </a:lnTo>
                <a:lnTo>
                  <a:pt x="302936" y="110552"/>
                </a:lnTo>
                <a:lnTo>
                  <a:pt x="258587" y="133288"/>
                </a:lnTo>
                <a:lnTo>
                  <a:pt x="217708" y="157614"/>
                </a:lnTo>
                <a:lnTo>
                  <a:pt x="183004" y="184962"/>
                </a:lnTo>
                <a:lnTo>
                  <a:pt x="151044" y="211007"/>
                </a:lnTo>
                <a:lnTo>
                  <a:pt x="120302" y="236804"/>
                </a:lnTo>
                <a:lnTo>
                  <a:pt x="77089" y="279219"/>
                </a:lnTo>
                <a:lnTo>
                  <a:pt x="45544" y="323205"/>
                </a:lnTo>
                <a:lnTo>
                  <a:pt x="30088" y="352816"/>
                </a:lnTo>
                <a:lnTo>
                  <a:pt x="16604" y="385159"/>
                </a:lnTo>
                <a:lnTo>
                  <a:pt x="5981" y="417393"/>
                </a:lnTo>
                <a:lnTo>
                  <a:pt x="0" y="458844"/>
                </a:lnTo>
                <a:lnTo>
                  <a:pt x="214" y="501113"/>
                </a:lnTo>
                <a:lnTo>
                  <a:pt x="11962" y="539213"/>
                </a:lnTo>
                <a:lnTo>
                  <a:pt x="28010" y="575637"/>
                </a:lnTo>
                <a:lnTo>
                  <a:pt x="46326" y="610573"/>
                </a:lnTo>
                <a:lnTo>
                  <a:pt x="81325" y="649547"/>
                </a:lnTo>
                <a:lnTo>
                  <a:pt x="117244" y="674254"/>
                </a:lnTo>
                <a:lnTo>
                  <a:pt x="159306" y="696788"/>
                </a:lnTo>
                <a:lnTo>
                  <a:pt x="189459" y="711668"/>
                </a:lnTo>
                <a:lnTo>
                  <a:pt x="222704" y="721589"/>
                </a:lnTo>
                <a:lnTo>
                  <a:pt x="259969" y="731951"/>
                </a:lnTo>
                <a:lnTo>
                  <a:pt x="299682" y="742178"/>
                </a:lnTo>
                <a:lnTo>
                  <a:pt x="340484" y="750032"/>
                </a:lnTo>
                <a:lnTo>
                  <a:pt x="381769" y="756829"/>
                </a:lnTo>
                <a:lnTo>
                  <a:pt x="424261" y="763157"/>
                </a:lnTo>
                <a:lnTo>
                  <a:pt x="446705" y="766234"/>
                </a:lnTo>
                <a:lnTo>
                  <a:pt x="469604" y="769278"/>
                </a:lnTo>
                <a:lnTo>
                  <a:pt x="492809" y="771306"/>
                </a:lnTo>
                <a:lnTo>
                  <a:pt x="516215" y="772659"/>
                </a:lnTo>
                <a:lnTo>
                  <a:pt x="539758" y="773561"/>
                </a:lnTo>
                <a:lnTo>
                  <a:pt x="563390" y="774162"/>
                </a:lnTo>
                <a:lnTo>
                  <a:pt x="587082" y="774562"/>
                </a:lnTo>
                <a:lnTo>
                  <a:pt x="610814" y="774830"/>
                </a:lnTo>
                <a:lnTo>
                  <a:pt x="634574" y="775008"/>
                </a:lnTo>
                <a:lnTo>
                  <a:pt x="658351" y="775126"/>
                </a:lnTo>
                <a:lnTo>
                  <a:pt x="682140" y="775206"/>
                </a:lnTo>
                <a:lnTo>
                  <a:pt x="706929" y="774266"/>
                </a:lnTo>
                <a:lnTo>
                  <a:pt x="732384" y="772648"/>
                </a:lnTo>
                <a:lnTo>
                  <a:pt x="758284" y="770577"/>
                </a:lnTo>
                <a:lnTo>
                  <a:pt x="783488" y="768204"/>
                </a:lnTo>
                <a:lnTo>
                  <a:pt x="808229" y="765629"/>
                </a:lnTo>
                <a:lnTo>
                  <a:pt x="832660" y="762921"/>
                </a:lnTo>
                <a:lnTo>
                  <a:pt x="856885" y="760124"/>
                </a:lnTo>
                <a:lnTo>
                  <a:pt x="880971" y="757266"/>
                </a:lnTo>
                <a:lnTo>
                  <a:pt x="904968" y="754369"/>
                </a:lnTo>
                <a:lnTo>
                  <a:pt x="927910" y="750453"/>
                </a:lnTo>
                <a:lnTo>
                  <a:pt x="971922" y="740811"/>
                </a:lnTo>
                <a:lnTo>
                  <a:pt x="1014635" y="729911"/>
                </a:lnTo>
                <a:lnTo>
                  <a:pt x="1056769" y="718452"/>
                </a:lnTo>
                <a:lnTo>
                  <a:pt x="1098647" y="706744"/>
                </a:lnTo>
                <a:lnTo>
                  <a:pt x="1137764" y="692280"/>
                </a:lnTo>
                <a:lnTo>
                  <a:pt x="1174001" y="675930"/>
                </a:lnTo>
                <a:lnTo>
                  <a:pt x="1206643" y="658741"/>
                </a:lnTo>
                <a:lnTo>
                  <a:pt x="1237687" y="641180"/>
                </a:lnTo>
                <a:lnTo>
                  <a:pt x="1280408" y="611913"/>
                </a:lnTo>
                <a:lnTo>
                  <a:pt x="1318203" y="578106"/>
                </a:lnTo>
                <a:lnTo>
                  <a:pt x="1351890" y="542953"/>
                </a:lnTo>
                <a:lnTo>
                  <a:pt x="1378078" y="507403"/>
                </a:lnTo>
                <a:lnTo>
                  <a:pt x="1395759" y="469088"/>
                </a:lnTo>
                <a:lnTo>
                  <a:pt x="1407282" y="428962"/>
                </a:lnTo>
                <a:lnTo>
                  <a:pt x="1414333" y="389292"/>
                </a:lnTo>
                <a:lnTo>
                  <a:pt x="1413778" y="346118"/>
                </a:lnTo>
                <a:lnTo>
                  <a:pt x="1407328" y="301907"/>
                </a:lnTo>
                <a:lnTo>
                  <a:pt x="1396489" y="257388"/>
                </a:lnTo>
                <a:lnTo>
                  <a:pt x="1380708" y="215423"/>
                </a:lnTo>
                <a:lnTo>
                  <a:pt x="1358174" y="177854"/>
                </a:lnTo>
                <a:lnTo>
                  <a:pt x="1323716" y="141587"/>
                </a:lnTo>
                <a:lnTo>
                  <a:pt x="1282087" y="108352"/>
                </a:lnTo>
                <a:lnTo>
                  <a:pt x="1251043" y="88984"/>
                </a:lnTo>
                <a:lnTo>
                  <a:pt x="1214095" y="70455"/>
                </a:lnTo>
                <a:lnTo>
                  <a:pt x="1174522" y="54944"/>
                </a:lnTo>
                <a:lnTo>
                  <a:pt x="1132791" y="43419"/>
                </a:lnTo>
                <a:lnTo>
                  <a:pt x="1110550" y="40346"/>
                </a:lnTo>
                <a:lnTo>
                  <a:pt x="1087785" y="38297"/>
                </a:lnTo>
                <a:lnTo>
                  <a:pt x="1064672" y="36932"/>
                </a:lnTo>
                <a:lnTo>
                  <a:pt x="1041324" y="36021"/>
                </a:lnTo>
                <a:lnTo>
                  <a:pt x="1017823" y="35414"/>
                </a:lnTo>
                <a:lnTo>
                  <a:pt x="975834" y="34740"/>
                </a:lnTo>
                <a:lnTo>
                  <a:pt x="938321" y="35432"/>
                </a:lnTo>
                <a:lnTo>
                  <a:pt x="894272" y="40408"/>
                </a:lnTo>
                <a:lnTo>
                  <a:pt x="872592" y="431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350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 y="27709"/>
            <a:ext cx="6447501" cy="381000"/>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152400" y="762000"/>
            <a:ext cx="8458199" cy="5279363"/>
          </a:xfrm>
        </p:spPr>
        <p:txBody>
          <a:bodyPr>
            <a:normAutofit fontScale="85000" lnSpcReduction="10000"/>
          </a:bodyPr>
          <a:lstStyle/>
          <a:p>
            <a:pPr marL="0" indent="0">
              <a:lnSpc>
                <a:spcPct val="150000"/>
              </a:lnSpc>
              <a:buNone/>
            </a:pPr>
            <a:r>
              <a:rPr lang="en-US" sz="2000" dirty="0" smtClean="0"/>
              <a:t>	Environmental </a:t>
            </a:r>
            <a:r>
              <a:rPr lang="en-US" sz="2000" dirty="0"/>
              <a:t>influence is often more powerful than personal perception. This can be seen through many of Maycomb's characters including Scout. In the beginning of the book, she had many prejudiced views because of the town’s people's beliefs. Maturity comes in many different ways with many different experiences through life. Scout matured through the racist and prejudice trial, the experiences with an educated father, and the journey of discovering Boo Radley. Building character through life experiences can also be compared to modern day society because life experiences and lessons help develop character</a:t>
            </a:r>
            <a:r>
              <a:rPr lang="en-US" sz="2000" dirty="0" smtClean="0"/>
              <a:t>.</a:t>
            </a:r>
          </a:p>
          <a:p>
            <a:pPr marL="0" indent="0">
              <a:lnSpc>
                <a:spcPct val="150000"/>
              </a:lnSpc>
              <a:buNone/>
            </a:pPr>
            <a:endParaRPr lang="en-US" sz="2000" dirty="0"/>
          </a:p>
          <a:p>
            <a:pPr marL="0" indent="0" algn="ctr">
              <a:lnSpc>
                <a:spcPct val="150000"/>
              </a:lnSpc>
              <a:buNone/>
            </a:pPr>
            <a:r>
              <a:rPr lang="en-US" sz="2000" dirty="0"/>
              <a:t>Work Cited </a:t>
            </a:r>
            <a:endParaRPr lang="en-US" sz="2000" dirty="0" smtClean="0"/>
          </a:p>
          <a:p>
            <a:pPr marL="0" indent="0">
              <a:lnSpc>
                <a:spcPct val="150000"/>
              </a:lnSpc>
              <a:buNone/>
            </a:pPr>
            <a:r>
              <a:rPr lang="en-US" sz="2000" dirty="0" smtClean="0"/>
              <a:t>Lee</a:t>
            </a:r>
            <a:r>
              <a:rPr lang="en-US" sz="2000" dirty="0"/>
              <a:t>, </a:t>
            </a:r>
            <a:r>
              <a:rPr lang="en-US" sz="2000" dirty="0" smtClean="0"/>
              <a:t>Harper. </a:t>
            </a:r>
            <a:r>
              <a:rPr lang="en-US" sz="2000" i="1" dirty="0"/>
              <a:t>To Kill a Mockingbird</a:t>
            </a:r>
            <a:r>
              <a:rPr lang="en-US" sz="2000" dirty="0"/>
              <a:t>. New York: Holt, Rinehart and Winston, </a:t>
            </a:r>
            <a:r>
              <a:rPr lang="en-US" sz="2000" dirty="0" smtClean="0"/>
              <a:t>Print</a:t>
            </a:r>
            <a:r>
              <a:rPr lang="en-US" sz="2000" dirty="0"/>
              <a:t>.</a:t>
            </a:r>
          </a:p>
        </p:txBody>
      </p:sp>
    </p:spTree>
    <p:extLst>
      <p:ext uri="{BB962C8B-B14F-4D97-AF65-F5344CB8AC3E}">
        <p14:creationId xmlns:p14="http://schemas.microsoft.com/office/powerpoint/2010/main" val="961008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27" y="152400"/>
            <a:ext cx="6447501" cy="609600"/>
          </a:xfrm>
        </p:spPr>
        <p:txBody>
          <a:bodyPr>
            <a:normAutofit/>
          </a:bodyPr>
          <a:lstStyle/>
          <a:p>
            <a:r>
              <a:rPr lang="en-US" sz="2800" dirty="0" smtClean="0"/>
              <a:t>10 common errors found in the essays</a:t>
            </a:r>
            <a:endParaRPr lang="en-US" sz="2800" dirty="0"/>
          </a:p>
        </p:txBody>
      </p:sp>
      <p:sp>
        <p:nvSpPr>
          <p:cNvPr id="3" name="Content Placeholder 2"/>
          <p:cNvSpPr>
            <a:spLocks noGrp="1"/>
          </p:cNvSpPr>
          <p:nvPr>
            <p:ph idx="1"/>
          </p:nvPr>
        </p:nvSpPr>
        <p:spPr>
          <a:xfrm>
            <a:off x="152400" y="762000"/>
            <a:ext cx="8305799" cy="5279363"/>
          </a:xfrm>
        </p:spPr>
        <p:txBody>
          <a:bodyPr>
            <a:normAutofit/>
          </a:bodyPr>
          <a:lstStyle/>
          <a:p>
            <a:pPr>
              <a:buFont typeface="+mj-lt"/>
              <a:buAutoNum type="arabicPeriod"/>
            </a:pPr>
            <a:r>
              <a:rPr lang="en-US" sz="2400" dirty="0" smtClean="0"/>
              <a:t>Random capitalization throughout essay</a:t>
            </a:r>
          </a:p>
          <a:p>
            <a:pPr>
              <a:buFont typeface="+mj-lt"/>
              <a:buAutoNum type="arabicPeriod"/>
            </a:pPr>
            <a:r>
              <a:rPr lang="en-US" sz="2400" dirty="0" smtClean="0"/>
              <a:t>Not capitalizing names and titles</a:t>
            </a:r>
          </a:p>
          <a:p>
            <a:pPr>
              <a:buFont typeface="+mj-lt"/>
              <a:buAutoNum type="arabicPeriod"/>
            </a:pPr>
            <a:r>
              <a:rPr lang="en-US" sz="2400" dirty="0" smtClean="0"/>
              <a:t>Italicizing book titles</a:t>
            </a:r>
          </a:p>
          <a:p>
            <a:pPr>
              <a:buFont typeface="+mj-lt"/>
              <a:buAutoNum type="arabicPeriod"/>
            </a:pPr>
            <a:r>
              <a:rPr lang="en-US" sz="2400" dirty="0" smtClean="0"/>
              <a:t>Fragments (to the book store.)</a:t>
            </a:r>
          </a:p>
          <a:p>
            <a:pPr>
              <a:buFont typeface="+mj-lt"/>
              <a:buAutoNum type="arabicPeriod"/>
            </a:pPr>
            <a:r>
              <a:rPr lang="en-US" sz="2400" dirty="0" smtClean="0"/>
              <a:t>Run-ons (I went to the book store I bought a book)</a:t>
            </a:r>
          </a:p>
          <a:p>
            <a:pPr>
              <a:buFont typeface="+mj-lt"/>
              <a:buAutoNum type="arabicPeriod"/>
            </a:pPr>
            <a:r>
              <a:rPr lang="en-US" sz="2400" dirty="0" smtClean="0"/>
              <a:t>Improper MLA citation or lack of MLA citation</a:t>
            </a:r>
          </a:p>
          <a:p>
            <a:pPr>
              <a:buFont typeface="+mj-lt"/>
              <a:buAutoNum type="arabicPeriod"/>
            </a:pPr>
            <a:r>
              <a:rPr lang="en-US" sz="2400" dirty="0" smtClean="0"/>
              <a:t>MLA formatting (Times New Roman, 12 </a:t>
            </a:r>
            <a:r>
              <a:rPr lang="en-US" sz="2400" dirty="0" err="1" smtClean="0"/>
              <a:t>pt</a:t>
            </a:r>
            <a:r>
              <a:rPr lang="en-US" sz="2400" dirty="0" smtClean="0"/>
              <a:t> font, double spaced)</a:t>
            </a:r>
          </a:p>
          <a:p>
            <a:pPr>
              <a:buFont typeface="+mj-lt"/>
              <a:buAutoNum type="arabicPeriod"/>
            </a:pPr>
            <a:r>
              <a:rPr lang="en-US" sz="2400" dirty="0" smtClean="0"/>
              <a:t>Use of personal pronouns (you, I, we, me, our, us)</a:t>
            </a:r>
          </a:p>
          <a:p>
            <a:pPr>
              <a:buFont typeface="+mj-lt"/>
              <a:buAutoNum type="arabicPeriod"/>
            </a:pPr>
            <a:r>
              <a:rPr lang="en-US" sz="2400" dirty="0" smtClean="0"/>
              <a:t>Restatement instead of analysis</a:t>
            </a:r>
          </a:p>
          <a:p>
            <a:pPr>
              <a:buFont typeface="+mj-lt"/>
              <a:buAutoNum type="arabicPeriod"/>
            </a:pPr>
            <a:r>
              <a:rPr lang="en-US" sz="2400" dirty="0" smtClean="0"/>
              <a:t>Lack of quotes</a:t>
            </a:r>
          </a:p>
          <a:p>
            <a:pPr marL="0" indent="0">
              <a:buNone/>
            </a:pPr>
            <a:endParaRPr lang="en-US" dirty="0"/>
          </a:p>
        </p:txBody>
      </p:sp>
    </p:spTree>
    <p:extLst>
      <p:ext uri="{BB962C8B-B14F-4D97-AF65-F5344CB8AC3E}">
        <p14:creationId xmlns:p14="http://schemas.microsoft.com/office/powerpoint/2010/main" val="937897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6447501" cy="457200"/>
          </a:xfrm>
        </p:spPr>
        <p:txBody>
          <a:bodyPr>
            <a:normAutofit fontScale="90000"/>
          </a:bodyPr>
          <a:lstStyle/>
          <a:p>
            <a:r>
              <a:rPr lang="en-US" dirty="0" smtClean="0"/>
              <a:t>Your essay- Revisions due 3/23</a:t>
            </a:r>
            <a:endParaRPr lang="en-US" dirty="0"/>
          </a:p>
        </p:txBody>
      </p:sp>
      <p:sp>
        <p:nvSpPr>
          <p:cNvPr id="3" name="Content Placeholder 2"/>
          <p:cNvSpPr>
            <a:spLocks noGrp="1"/>
          </p:cNvSpPr>
          <p:nvPr>
            <p:ph idx="1"/>
          </p:nvPr>
        </p:nvSpPr>
        <p:spPr>
          <a:xfrm>
            <a:off x="76200" y="762000"/>
            <a:ext cx="8458199" cy="5791200"/>
          </a:xfrm>
        </p:spPr>
        <p:txBody>
          <a:bodyPr>
            <a:noAutofit/>
          </a:bodyPr>
          <a:lstStyle/>
          <a:p>
            <a:pPr>
              <a:buFont typeface="+mj-lt"/>
              <a:buAutoNum type="arabicPeriod"/>
            </a:pPr>
            <a:r>
              <a:rPr lang="en-US" sz="2000" dirty="0" smtClean="0"/>
              <a:t>Read the comments on your essay. I’m serious. </a:t>
            </a:r>
          </a:p>
          <a:p>
            <a:pPr>
              <a:buFont typeface="+mj-lt"/>
              <a:buAutoNum type="arabicPeriod"/>
            </a:pPr>
            <a:r>
              <a:rPr lang="en-US" sz="2000" dirty="0" smtClean="0"/>
              <a:t>Review the grammar comments (purple)</a:t>
            </a:r>
          </a:p>
          <a:p>
            <a:pPr>
              <a:buFont typeface="+mj-lt"/>
              <a:buAutoNum type="arabicPeriod"/>
            </a:pPr>
            <a:r>
              <a:rPr lang="en-US" sz="2000" dirty="0" smtClean="0"/>
              <a:t>My comments are along the side in a “notes section”</a:t>
            </a:r>
          </a:p>
          <a:p>
            <a:pPr>
              <a:buFont typeface="+mj-lt"/>
              <a:buAutoNum type="arabicPeriod"/>
            </a:pPr>
            <a:r>
              <a:rPr lang="en-US" sz="2000" dirty="0" smtClean="0"/>
              <a:t>After you review my comments, fill out the self reflection sheet </a:t>
            </a:r>
            <a:r>
              <a:rPr lang="en-US" sz="2000" dirty="0" smtClean="0">
                <a:sym typeface="Wingdings"/>
              </a:rPr>
              <a:t> YOU WILL TURN THIS IN.</a:t>
            </a:r>
            <a:endParaRPr lang="en-US" sz="2000" dirty="0">
              <a:sym typeface="Wingdings"/>
            </a:endParaRPr>
          </a:p>
          <a:p>
            <a:pPr>
              <a:buFont typeface="+mj-lt"/>
              <a:buAutoNum type="arabicPeriod"/>
            </a:pPr>
            <a:r>
              <a:rPr lang="en-US" sz="2000" dirty="0" smtClean="0">
                <a:sym typeface="Wingdings"/>
              </a:rPr>
              <a:t>Begin revising your essay. </a:t>
            </a:r>
            <a:r>
              <a:rPr lang="en-US" sz="2000" dirty="0" smtClean="0">
                <a:solidFill>
                  <a:srgbClr val="C00000"/>
                </a:solidFill>
                <a:sym typeface="Wingdings"/>
              </a:rPr>
              <a:t>Revisions due 3/23 – printed copy with graded rubric and notes of what you corrected</a:t>
            </a:r>
          </a:p>
          <a:p>
            <a:pPr>
              <a:buFont typeface="+mj-lt"/>
              <a:buAutoNum type="arabicPeriod"/>
            </a:pPr>
            <a:endParaRPr lang="en-US" sz="2000" dirty="0">
              <a:sym typeface="Wingdings"/>
            </a:endParaRPr>
          </a:p>
          <a:p>
            <a:pPr>
              <a:buFont typeface="Wingdings" charset="2"/>
              <a:buChar char="q"/>
            </a:pPr>
            <a:r>
              <a:rPr lang="en-US" sz="2000" b="1" dirty="0" smtClean="0">
                <a:sym typeface="Wingdings"/>
              </a:rPr>
              <a:t>Missing essays: May not submit revisions</a:t>
            </a:r>
          </a:p>
          <a:p>
            <a:pPr marL="0" indent="0">
              <a:buNone/>
            </a:pPr>
            <a:r>
              <a:rPr lang="en-US" sz="2000" dirty="0" smtClean="0">
                <a:sym typeface="Wingdings"/>
              </a:rPr>
              <a:t>1</a:t>
            </a:r>
            <a:r>
              <a:rPr lang="en-US" sz="2000" baseline="30000" dirty="0" smtClean="0">
                <a:sym typeface="Wingdings"/>
              </a:rPr>
              <a:t>st</a:t>
            </a:r>
            <a:r>
              <a:rPr lang="en-US" sz="2000" dirty="0" smtClean="0">
                <a:sym typeface="Wingdings"/>
              </a:rPr>
              <a:t>: Kaleb, Christina, Cayden, Bennie, Tristen </a:t>
            </a:r>
          </a:p>
          <a:p>
            <a:pPr marL="0" indent="0">
              <a:buNone/>
            </a:pPr>
            <a:r>
              <a:rPr lang="en-US" sz="2000" dirty="0" smtClean="0">
                <a:sym typeface="Wingdings"/>
              </a:rPr>
              <a:t>2</a:t>
            </a:r>
            <a:r>
              <a:rPr lang="en-US" sz="2000" baseline="30000" dirty="0" smtClean="0">
                <a:sym typeface="Wingdings"/>
              </a:rPr>
              <a:t>nd</a:t>
            </a:r>
            <a:r>
              <a:rPr lang="en-US" sz="2000" dirty="0" smtClean="0">
                <a:sym typeface="Wingdings"/>
              </a:rPr>
              <a:t>: Anahi, </a:t>
            </a:r>
            <a:r>
              <a:rPr lang="en-US" sz="2000" dirty="0" err="1" smtClean="0">
                <a:sym typeface="Wingdings"/>
              </a:rPr>
              <a:t>Seriah</a:t>
            </a:r>
            <a:r>
              <a:rPr lang="en-US" sz="2000" dirty="0" smtClean="0">
                <a:sym typeface="Wingdings"/>
              </a:rPr>
              <a:t>, Sam, Nyasia, Ricardo</a:t>
            </a:r>
          </a:p>
          <a:p>
            <a:pPr marL="0" indent="0">
              <a:buNone/>
            </a:pPr>
            <a:r>
              <a:rPr lang="en-US" sz="2000" dirty="0" smtClean="0">
                <a:sym typeface="Wingdings"/>
              </a:rPr>
              <a:t>4</a:t>
            </a:r>
            <a:r>
              <a:rPr lang="en-US" sz="2000" baseline="30000" dirty="0" smtClean="0">
                <a:sym typeface="Wingdings"/>
              </a:rPr>
              <a:t>th</a:t>
            </a:r>
            <a:r>
              <a:rPr lang="en-US" sz="2000" dirty="0" smtClean="0">
                <a:sym typeface="Wingdings"/>
              </a:rPr>
              <a:t>: Sage, Jake, Espy, Matthew, Allie, Alondra, Carlos, </a:t>
            </a:r>
            <a:r>
              <a:rPr lang="en-US" sz="2000" dirty="0" err="1" smtClean="0">
                <a:sym typeface="Wingdings"/>
              </a:rPr>
              <a:t>Mylissa</a:t>
            </a:r>
            <a:r>
              <a:rPr lang="en-US" sz="2000" dirty="0" smtClean="0">
                <a:sym typeface="Wingdings"/>
              </a:rPr>
              <a:t>, Anthony, </a:t>
            </a:r>
            <a:r>
              <a:rPr lang="en-US" sz="2000" dirty="0" err="1" smtClean="0">
                <a:sym typeface="Wingdings"/>
              </a:rPr>
              <a:t>Janee</a:t>
            </a:r>
            <a:r>
              <a:rPr lang="en-US" sz="2000" dirty="0" smtClean="0">
                <a:sym typeface="Wingdings"/>
              </a:rPr>
              <a:t>’, Brandon, Steven, Destiny, Cesar</a:t>
            </a:r>
            <a:endParaRPr lang="en-US" sz="2000" dirty="0"/>
          </a:p>
        </p:txBody>
      </p:sp>
    </p:spTree>
    <p:extLst>
      <p:ext uri="{BB962C8B-B14F-4D97-AF65-F5344CB8AC3E}">
        <p14:creationId xmlns:p14="http://schemas.microsoft.com/office/powerpoint/2010/main" val="20052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March 23, 2017</a:t>
            </a:r>
            <a:endParaRPr lang="en-US" dirty="0"/>
          </a:p>
        </p:txBody>
      </p:sp>
      <p:sp>
        <p:nvSpPr>
          <p:cNvPr id="3" name="Content Placeholder 2"/>
          <p:cNvSpPr>
            <a:spLocks noGrp="1"/>
          </p:cNvSpPr>
          <p:nvPr>
            <p:ph idx="1"/>
          </p:nvPr>
        </p:nvSpPr>
        <p:spPr>
          <a:xfrm>
            <a:off x="480292" y="1524000"/>
            <a:ext cx="7520708" cy="4876800"/>
          </a:xfrm>
        </p:spPr>
        <p:txBody>
          <a:bodyPr>
            <a:normAutofit/>
          </a:bodyPr>
          <a:lstStyle/>
          <a:p>
            <a:pPr marL="0" indent="0">
              <a:buNone/>
            </a:pPr>
            <a:r>
              <a:rPr lang="en-US" dirty="0" smtClean="0"/>
              <a:t>Warm up</a:t>
            </a:r>
          </a:p>
          <a:p>
            <a:pPr marL="0" indent="0">
              <a:buNone/>
            </a:pPr>
            <a:r>
              <a:rPr lang="en-US" dirty="0" smtClean="0"/>
              <a:t>Reading: Romeo and Juliet- Act 2</a:t>
            </a:r>
          </a:p>
          <a:p>
            <a:pPr marL="0" indent="0">
              <a:buNone/>
            </a:pPr>
            <a:r>
              <a:rPr lang="en-US" dirty="0" smtClean="0"/>
              <a:t>Pattern 1: Compare/Contrast – due today</a:t>
            </a:r>
          </a:p>
          <a:p>
            <a:pPr marL="0" indent="0">
              <a:buNone/>
            </a:pPr>
            <a:r>
              <a:rPr lang="en-US" dirty="0" smtClean="0"/>
              <a:t>Pattern 2: Categories and motifs</a:t>
            </a:r>
          </a:p>
          <a:p>
            <a:pPr marL="0" indent="0">
              <a:buNone/>
            </a:pPr>
            <a:r>
              <a:rPr lang="en-US" dirty="0" smtClean="0"/>
              <a:t>Writing: Assessment #1 of 3</a:t>
            </a:r>
          </a:p>
          <a:p>
            <a:pPr marL="0" indent="0">
              <a:buNone/>
            </a:pPr>
            <a:endParaRPr lang="en-US" dirty="0"/>
          </a:p>
          <a:p>
            <a:pPr marL="0" indent="0">
              <a:buNone/>
            </a:pPr>
            <a:r>
              <a:rPr lang="en-US" dirty="0" smtClean="0">
                <a:solidFill>
                  <a:schemeClr val="accent5"/>
                </a:solidFill>
              </a:rPr>
              <a:t>Revisions due today- by 4</a:t>
            </a:r>
            <a:r>
              <a:rPr lang="en-US" baseline="30000" dirty="0" smtClean="0">
                <a:solidFill>
                  <a:schemeClr val="accent5"/>
                </a:solidFill>
              </a:rPr>
              <a:t>th</a:t>
            </a:r>
            <a:r>
              <a:rPr lang="en-US" dirty="0" smtClean="0">
                <a:solidFill>
                  <a:schemeClr val="accent5"/>
                </a:solidFill>
              </a:rPr>
              <a:t> period. Must be printed and turned in with graded rubric and self reflection. </a:t>
            </a:r>
          </a:p>
          <a:p>
            <a:pPr marL="0" indent="0">
              <a:buNone/>
            </a:pPr>
            <a:endParaRPr lang="en-US" dirty="0"/>
          </a:p>
          <a:p>
            <a:pPr marL="0" indent="0">
              <a:buNone/>
            </a:pPr>
            <a:r>
              <a:rPr lang="en-US" dirty="0" smtClean="0"/>
              <a:t>Random fact of the day: </a:t>
            </a:r>
          </a:p>
          <a:p>
            <a:pPr marL="0" indent="0">
              <a:buNone/>
            </a:pPr>
            <a:r>
              <a:rPr lang="en-US" dirty="0"/>
              <a:t>A human eyelash lasts approximately three to five months.</a:t>
            </a:r>
          </a:p>
          <a:p>
            <a:pPr marL="0" indent="0">
              <a:buNone/>
            </a:pPr>
            <a:endParaRPr lang="en-US" dirty="0"/>
          </a:p>
        </p:txBody>
      </p:sp>
    </p:spTree>
    <p:extLst>
      <p:ext uri="{BB962C8B-B14F-4D97-AF65-F5344CB8AC3E}">
        <p14:creationId xmlns:p14="http://schemas.microsoft.com/office/powerpoint/2010/main" val="968568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598</TotalTime>
  <Words>1129</Words>
  <Application>Microsoft Office PowerPoint</Application>
  <PresentationFormat>On-screen Show (4:3)</PresentationFormat>
  <Paragraphs>183</Paragraphs>
  <Slides>16</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Trebuchet MS</vt:lpstr>
      <vt:lpstr>Wingdings</vt:lpstr>
      <vt:lpstr>Wingdings 3</vt:lpstr>
      <vt:lpstr>Facet</vt:lpstr>
      <vt:lpstr>Tuesday March 21, 2017</vt:lpstr>
      <vt:lpstr>Warm up 3/21</vt:lpstr>
      <vt:lpstr>Grading an essay!</vt:lpstr>
      <vt:lpstr>Intro paragraph</vt:lpstr>
      <vt:lpstr>Body paragraphs</vt:lpstr>
      <vt:lpstr>Conclusion</vt:lpstr>
      <vt:lpstr>10 common errors found in the essays</vt:lpstr>
      <vt:lpstr>Your essay- Revisions due 3/23</vt:lpstr>
      <vt:lpstr>Thursday March 23, 2017</vt:lpstr>
      <vt:lpstr>Warm up 3/23</vt:lpstr>
      <vt:lpstr>Formative Assessment #1</vt:lpstr>
      <vt:lpstr>Mind Maps</vt:lpstr>
      <vt:lpstr>Examples of motifs from Act I</vt:lpstr>
      <vt:lpstr>Romeo and Juliet</vt:lpstr>
      <vt:lpstr>Romeo and Juliet- Act II</vt:lpstr>
      <vt:lpstr>Warm Up 5/5</vt:lpstr>
    </vt:vector>
  </TitlesOfParts>
  <Company>Jeffco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R&amp;J Act II, Scene i</dc:title>
  <dc:creator>User</dc:creator>
  <cp:lastModifiedBy>Phelps Julie A</cp:lastModifiedBy>
  <cp:revision>23</cp:revision>
  <dcterms:created xsi:type="dcterms:W3CDTF">2017-03-16T17:02:13Z</dcterms:created>
  <dcterms:modified xsi:type="dcterms:W3CDTF">2017-03-23T21:25:33Z</dcterms:modified>
</cp:coreProperties>
</file>