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5" r:id="rId4"/>
    <p:sldId id="261" r:id="rId5"/>
    <p:sldId id="262" r:id="rId6"/>
    <p:sldId id="263" r:id="rId7"/>
    <p:sldId id="264" r:id="rId8"/>
    <p:sldId id="260" r:id="rId9"/>
    <p:sldId id="266" r:id="rId10"/>
    <p:sldId id="269" r:id="rId11"/>
    <p:sldId id="270" r:id="rId12"/>
    <p:sldId id="267" r:id="rId13"/>
    <p:sldId id="268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3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8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263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780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023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13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97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6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0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4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7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4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6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7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7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1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1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Tuesday February 14,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Chapters 26-28 Discussion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HW</a:t>
            </a:r>
            <a:r>
              <a:rPr lang="en-US" sz="3000" b="1" dirty="0">
                <a:solidFill>
                  <a:schemeClr val="accent5"/>
                </a:solidFill>
                <a:latin typeface="Calibri"/>
              </a:rPr>
              <a:t>: </a:t>
            </a: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Finish the book!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1 quote per chapter + dialectical journal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2"/>
                </a:solidFill>
                <a:latin typeface="Calibri"/>
              </a:rPr>
              <a:t>Quotes from 24-28 due today!</a:t>
            </a:r>
            <a:endParaRPr lang="en-US" sz="3000" b="1" dirty="0">
              <a:solidFill>
                <a:schemeClr val="accent2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37066"/>
            <a:ext cx="8596668" cy="863601"/>
          </a:xfrm>
        </p:spPr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2/16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1" y="1100667"/>
            <a:ext cx="10718801" cy="553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If </a:t>
            </a:r>
            <a:r>
              <a:rPr lang="en-US" sz="2400" dirty="0"/>
              <a:t>you were the voice </a:t>
            </a:r>
            <a:r>
              <a:rPr lang="en-US" sz="2400" dirty="0" smtClean="0"/>
              <a:t>of </a:t>
            </a:r>
            <a:r>
              <a:rPr lang="en-US" sz="2400" dirty="0"/>
              <a:t>your generation, what would be your most important message? What genre would you write in: novel, speech, essay? What story would you tell to get your point across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2. What components are needed for a good thesis statement?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806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321733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470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good thesis statement has: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TAG (title, author, genre)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Topic + opinion or assertion + 3 points (previous statement)</a:t>
            </a:r>
            <a:endParaRPr lang="en-US" sz="2400" dirty="0"/>
          </a:p>
        </p:txBody>
      </p:sp>
      <p:grpSp>
        <p:nvGrpSpPr>
          <p:cNvPr id="156" name="SMARTInkShape-Group13"/>
          <p:cNvGrpSpPr/>
          <p:nvPr/>
        </p:nvGrpSpPr>
        <p:grpSpPr>
          <a:xfrm>
            <a:off x="10191750" y="1990499"/>
            <a:ext cx="1500190" cy="1355158"/>
            <a:chOff x="10191750" y="1990499"/>
            <a:chExt cx="1500190" cy="1355158"/>
          </a:xfrm>
        </p:grpSpPr>
        <p:sp>
          <p:nvSpPr>
            <p:cNvPr id="150" name="SMARTInkShape-137"/>
            <p:cNvSpPr/>
            <p:nvPr/>
          </p:nvSpPr>
          <p:spPr>
            <a:xfrm>
              <a:off x="11121219" y="1990499"/>
              <a:ext cx="570721" cy="610908"/>
            </a:xfrm>
            <a:custGeom>
              <a:avLst/>
              <a:gdLst/>
              <a:ahLst/>
              <a:cxnLst/>
              <a:rect l="0" t="0" r="0" b="0"/>
              <a:pathLst>
                <a:path w="570721" h="610908">
                  <a:moveTo>
                    <a:pt x="34937" y="212157"/>
                  </a:moveTo>
                  <a:lnTo>
                    <a:pt x="32292" y="251502"/>
                  </a:lnTo>
                  <a:lnTo>
                    <a:pt x="17250" y="300250"/>
                  </a:lnTo>
                  <a:lnTo>
                    <a:pt x="1854" y="359675"/>
                  </a:lnTo>
                  <a:lnTo>
                    <a:pt x="0" y="385806"/>
                  </a:lnTo>
                  <a:lnTo>
                    <a:pt x="2386" y="392746"/>
                  </a:lnTo>
                  <a:lnTo>
                    <a:pt x="12091" y="403985"/>
                  </a:lnTo>
                  <a:lnTo>
                    <a:pt x="28753" y="409862"/>
                  </a:lnTo>
                  <a:lnTo>
                    <a:pt x="46740" y="411151"/>
                  </a:lnTo>
                  <a:lnTo>
                    <a:pt x="59145" y="407314"/>
                  </a:lnTo>
                  <a:lnTo>
                    <a:pt x="79886" y="385075"/>
                  </a:lnTo>
                  <a:lnTo>
                    <a:pt x="96468" y="347030"/>
                  </a:lnTo>
                  <a:lnTo>
                    <a:pt x="103440" y="308564"/>
                  </a:lnTo>
                  <a:lnTo>
                    <a:pt x="96289" y="251828"/>
                  </a:lnTo>
                  <a:lnTo>
                    <a:pt x="84630" y="201506"/>
                  </a:lnTo>
                  <a:lnTo>
                    <a:pt x="85263" y="198442"/>
                  </a:lnTo>
                  <a:lnTo>
                    <a:pt x="87010" y="197722"/>
                  </a:lnTo>
                  <a:lnTo>
                    <a:pt x="89495" y="198565"/>
                  </a:lnTo>
                  <a:lnTo>
                    <a:pt x="138900" y="256183"/>
                  </a:lnTo>
                  <a:lnTo>
                    <a:pt x="171351" y="306647"/>
                  </a:lnTo>
                  <a:lnTo>
                    <a:pt x="207552" y="364045"/>
                  </a:lnTo>
                  <a:lnTo>
                    <a:pt x="227193" y="408856"/>
                  </a:lnTo>
                  <a:lnTo>
                    <a:pt x="249771" y="456970"/>
                  </a:lnTo>
                  <a:lnTo>
                    <a:pt x="274782" y="515103"/>
                  </a:lnTo>
                  <a:lnTo>
                    <a:pt x="281952" y="561799"/>
                  </a:lnTo>
                  <a:lnTo>
                    <a:pt x="284074" y="596507"/>
                  </a:lnTo>
                  <a:lnTo>
                    <a:pt x="281727" y="603328"/>
                  </a:lnTo>
                  <a:lnTo>
                    <a:pt x="277515" y="607875"/>
                  </a:lnTo>
                  <a:lnTo>
                    <a:pt x="272062" y="610907"/>
                  </a:lnTo>
                  <a:lnTo>
                    <a:pt x="264458" y="610282"/>
                  </a:lnTo>
                  <a:lnTo>
                    <a:pt x="245425" y="602532"/>
                  </a:lnTo>
                  <a:lnTo>
                    <a:pt x="230794" y="590268"/>
                  </a:lnTo>
                  <a:lnTo>
                    <a:pt x="219881" y="574675"/>
                  </a:lnTo>
                  <a:lnTo>
                    <a:pt x="197969" y="520854"/>
                  </a:lnTo>
                  <a:lnTo>
                    <a:pt x="181843" y="464418"/>
                  </a:lnTo>
                  <a:lnTo>
                    <a:pt x="165918" y="405842"/>
                  </a:lnTo>
                  <a:lnTo>
                    <a:pt x="156355" y="349341"/>
                  </a:lnTo>
                  <a:lnTo>
                    <a:pt x="154697" y="302928"/>
                  </a:lnTo>
                  <a:lnTo>
                    <a:pt x="154207" y="255662"/>
                  </a:lnTo>
                  <a:lnTo>
                    <a:pt x="147740" y="201823"/>
                  </a:lnTo>
                  <a:lnTo>
                    <a:pt x="143766" y="150299"/>
                  </a:lnTo>
                  <a:lnTo>
                    <a:pt x="142590" y="101519"/>
                  </a:lnTo>
                  <a:lnTo>
                    <a:pt x="134009" y="47134"/>
                  </a:lnTo>
                  <a:lnTo>
                    <a:pt x="130336" y="0"/>
                  </a:lnTo>
                  <a:lnTo>
                    <a:pt x="163343" y="51680"/>
                  </a:lnTo>
                  <a:lnTo>
                    <a:pt x="193965" y="102504"/>
                  </a:lnTo>
                  <a:lnTo>
                    <a:pt x="233411" y="157883"/>
                  </a:lnTo>
                  <a:lnTo>
                    <a:pt x="276595" y="209322"/>
                  </a:lnTo>
                  <a:lnTo>
                    <a:pt x="314048" y="240643"/>
                  </a:lnTo>
                  <a:lnTo>
                    <a:pt x="323470" y="244661"/>
                  </a:lnTo>
                  <a:lnTo>
                    <a:pt x="327833" y="243087"/>
                  </a:lnTo>
                  <a:lnTo>
                    <a:pt x="336210" y="234282"/>
                  </a:lnTo>
                  <a:lnTo>
                    <a:pt x="340815" y="218022"/>
                  </a:lnTo>
                  <a:lnTo>
                    <a:pt x="346937" y="175971"/>
                  </a:lnTo>
                  <a:lnTo>
                    <a:pt x="357128" y="120297"/>
                  </a:lnTo>
                  <a:lnTo>
                    <a:pt x="366103" y="73038"/>
                  </a:lnTo>
                  <a:lnTo>
                    <a:pt x="369486" y="69141"/>
                  </a:lnTo>
                  <a:lnTo>
                    <a:pt x="374385" y="67865"/>
                  </a:lnTo>
                  <a:lnTo>
                    <a:pt x="380299" y="68337"/>
                  </a:lnTo>
                  <a:lnTo>
                    <a:pt x="393925" y="75918"/>
                  </a:lnTo>
                  <a:lnTo>
                    <a:pt x="407477" y="88106"/>
                  </a:lnTo>
                  <a:lnTo>
                    <a:pt x="443863" y="131554"/>
                  </a:lnTo>
                  <a:lnTo>
                    <a:pt x="465390" y="143261"/>
                  </a:lnTo>
                  <a:lnTo>
                    <a:pt x="505228" y="150776"/>
                  </a:lnTo>
                  <a:lnTo>
                    <a:pt x="536761" y="145757"/>
                  </a:lnTo>
                  <a:lnTo>
                    <a:pt x="570720" y="1288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8"/>
            <p:cNvSpPr/>
            <p:nvPr/>
          </p:nvSpPr>
          <p:spPr>
            <a:xfrm>
              <a:off x="10906125" y="2262188"/>
              <a:ext cx="200888" cy="260455"/>
            </a:xfrm>
            <a:custGeom>
              <a:avLst/>
              <a:gdLst/>
              <a:ahLst/>
              <a:cxnLst/>
              <a:rect l="0" t="0" r="0" b="0"/>
              <a:pathLst>
                <a:path w="200888" h="260455">
                  <a:moveTo>
                    <a:pt x="0" y="119062"/>
                  </a:moveTo>
                  <a:lnTo>
                    <a:pt x="0" y="125383"/>
                  </a:lnTo>
                  <a:lnTo>
                    <a:pt x="1323" y="127244"/>
                  </a:lnTo>
                  <a:lnTo>
                    <a:pt x="3528" y="128486"/>
                  </a:lnTo>
                  <a:lnTo>
                    <a:pt x="6322" y="129313"/>
                  </a:lnTo>
                  <a:lnTo>
                    <a:pt x="34308" y="186859"/>
                  </a:lnTo>
                  <a:lnTo>
                    <a:pt x="62351" y="236600"/>
                  </a:lnTo>
                  <a:lnTo>
                    <a:pt x="69348" y="245046"/>
                  </a:lnTo>
                  <a:lnTo>
                    <a:pt x="91235" y="254430"/>
                  </a:lnTo>
                  <a:lnTo>
                    <a:pt x="129441" y="260454"/>
                  </a:lnTo>
                  <a:lnTo>
                    <a:pt x="147487" y="254222"/>
                  </a:lnTo>
                  <a:lnTo>
                    <a:pt x="157857" y="248856"/>
                  </a:lnTo>
                  <a:lnTo>
                    <a:pt x="176433" y="228783"/>
                  </a:lnTo>
                  <a:lnTo>
                    <a:pt x="185089" y="216022"/>
                  </a:lnTo>
                  <a:lnTo>
                    <a:pt x="197275" y="160138"/>
                  </a:lnTo>
                  <a:lnTo>
                    <a:pt x="200887" y="112271"/>
                  </a:lnTo>
                  <a:lnTo>
                    <a:pt x="195636" y="60311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39"/>
            <p:cNvSpPr/>
            <p:nvPr/>
          </p:nvSpPr>
          <p:spPr>
            <a:xfrm>
              <a:off x="10679906" y="2464594"/>
              <a:ext cx="241305" cy="284562"/>
            </a:xfrm>
            <a:custGeom>
              <a:avLst/>
              <a:gdLst/>
              <a:ahLst/>
              <a:cxnLst/>
              <a:rect l="0" t="0" r="0" b="0"/>
              <a:pathLst>
                <a:path w="241305" h="284562">
                  <a:moveTo>
                    <a:pt x="0" y="107156"/>
                  </a:moveTo>
                  <a:lnTo>
                    <a:pt x="0" y="113477"/>
                  </a:lnTo>
                  <a:lnTo>
                    <a:pt x="32434" y="171503"/>
                  </a:lnTo>
                  <a:lnTo>
                    <a:pt x="52972" y="219414"/>
                  </a:lnTo>
                  <a:lnTo>
                    <a:pt x="88513" y="276725"/>
                  </a:lnTo>
                  <a:lnTo>
                    <a:pt x="92255" y="281739"/>
                  </a:lnTo>
                  <a:lnTo>
                    <a:pt x="91931" y="283076"/>
                  </a:lnTo>
                  <a:lnTo>
                    <a:pt x="90392" y="283967"/>
                  </a:lnTo>
                  <a:lnTo>
                    <a:pt x="88043" y="284561"/>
                  </a:lnTo>
                  <a:lnTo>
                    <a:pt x="86476" y="282312"/>
                  </a:lnTo>
                  <a:lnTo>
                    <a:pt x="71115" y="233540"/>
                  </a:lnTo>
                  <a:lnTo>
                    <a:pt x="61152" y="195077"/>
                  </a:lnTo>
                  <a:lnTo>
                    <a:pt x="53637" y="152847"/>
                  </a:lnTo>
                  <a:lnTo>
                    <a:pt x="49408" y="97176"/>
                  </a:lnTo>
                  <a:lnTo>
                    <a:pt x="48417" y="77144"/>
                  </a:lnTo>
                  <a:lnTo>
                    <a:pt x="55033" y="60303"/>
                  </a:lnTo>
                  <a:lnTo>
                    <a:pt x="90979" y="16655"/>
                  </a:lnTo>
                  <a:lnTo>
                    <a:pt x="95049" y="17718"/>
                  </a:lnTo>
                  <a:lnTo>
                    <a:pt x="106626" y="25954"/>
                  </a:lnTo>
                  <a:lnTo>
                    <a:pt x="113535" y="38434"/>
                  </a:lnTo>
                  <a:lnTo>
                    <a:pt x="126517" y="96097"/>
                  </a:lnTo>
                  <a:lnTo>
                    <a:pt x="132296" y="145478"/>
                  </a:lnTo>
                  <a:lnTo>
                    <a:pt x="148266" y="177307"/>
                  </a:lnTo>
                  <a:lnTo>
                    <a:pt x="157620" y="190369"/>
                  </a:lnTo>
                  <a:lnTo>
                    <a:pt x="173241" y="197056"/>
                  </a:lnTo>
                  <a:lnTo>
                    <a:pt x="182963" y="198839"/>
                  </a:lnTo>
                  <a:lnTo>
                    <a:pt x="192089" y="197382"/>
                  </a:lnTo>
                  <a:lnTo>
                    <a:pt x="216254" y="184014"/>
                  </a:lnTo>
                  <a:lnTo>
                    <a:pt x="227523" y="175270"/>
                  </a:lnTo>
                  <a:lnTo>
                    <a:pt x="241304" y="143948"/>
                  </a:lnTo>
                  <a:lnTo>
                    <a:pt x="241125" y="101153"/>
                  </a:lnTo>
                  <a:lnTo>
                    <a:pt x="232693" y="67601"/>
                  </a:lnTo>
                  <a:lnTo>
                    <a:pt x="208488" y="32560"/>
                  </a:lnTo>
                  <a:lnTo>
                    <a:pt x="1785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40"/>
            <p:cNvSpPr/>
            <p:nvPr/>
          </p:nvSpPr>
          <p:spPr>
            <a:xfrm>
              <a:off x="10252935" y="2646545"/>
              <a:ext cx="426972" cy="205805"/>
            </a:xfrm>
            <a:custGeom>
              <a:avLst/>
              <a:gdLst/>
              <a:ahLst/>
              <a:cxnLst/>
              <a:rect l="0" t="0" r="0" b="0"/>
              <a:pathLst>
                <a:path w="426972" h="205805">
                  <a:moveTo>
                    <a:pt x="10254" y="163330"/>
                  </a:moveTo>
                  <a:lnTo>
                    <a:pt x="0" y="163330"/>
                  </a:lnTo>
                  <a:lnTo>
                    <a:pt x="11516" y="139795"/>
                  </a:lnTo>
                  <a:lnTo>
                    <a:pt x="26061" y="96825"/>
                  </a:lnTo>
                  <a:lnTo>
                    <a:pt x="39769" y="66304"/>
                  </a:lnTo>
                  <a:lnTo>
                    <a:pt x="95281" y="6940"/>
                  </a:lnTo>
                  <a:lnTo>
                    <a:pt x="115071" y="1219"/>
                  </a:lnTo>
                  <a:lnTo>
                    <a:pt x="138860" y="0"/>
                  </a:lnTo>
                  <a:lnTo>
                    <a:pt x="158251" y="3867"/>
                  </a:lnTo>
                  <a:lnTo>
                    <a:pt x="190365" y="26124"/>
                  </a:lnTo>
                  <a:lnTo>
                    <a:pt x="235626" y="80733"/>
                  </a:lnTo>
                  <a:lnTo>
                    <a:pt x="267865" y="132756"/>
                  </a:lnTo>
                  <a:lnTo>
                    <a:pt x="289661" y="181887"/>
                  </a:lnTo>
                  <a:lnTo>
                    <a:pt x="294507" y="198036"/>
                  </a:lnTo>
                  <a:lnTo>
                    <a:pt x="297651" y="202342"/>
                  </a:lnTo>
                  <a:lnTo>
                    <a:pt x="301070" y="205213"/>
                  </a:lnTo>
                  <a:lnTo>
                    <a:pt x="303349" y="205804"/>
                  </a:lnTo>
                  <a:lnTo>
                    <a:pt x="304869" y="204875"/>
                  </a:lnTo>
                  <a:lnTo>
                    <a:pt x="305883" y="202933"/>
                  </a:lnTo>
                  <a:lnTo>
                    <a:pt x="295665" y="145185"/>
                  </a:lnTo>
                  <a:lnTo>
                    <a:pt x="289434" y="89162"/>
                  </a:lnTo>
                  <a:lnTo>
                    <a:pt x="294313" y="32067"/>
                  </a:lnTo>
                  <a:lnTo>
                    <a:pt x="294877" y="24227"/>
                  </a:lnTo>
                  <a:lnTo>
                    <a:pt x="297898" y="19001"/>
                  </a:lnTo>
                  <a:lnTo>
                    <a:pt x="302558" y="15517"/>
                  </a:lnTo>
                  <a:lnTo>
                    <a:pt x="308310" y="13194"/>
                  </a:lnTo>
                  <a:lnTo>
                    <a:pt x="321758" y="14141"/>
                  </a:lnTo>
                  <a:lnTo>
                    <a:pt x="336555" y="20295"/>
                  </a:lnTo>
                  <a:lnTo>
                    <a:pt x="351949" y="31849"/>
                  </a:lnTo>
                  <a:lnTo>
                    <a:pt x="383391" y="79836"/>
                  </a:lnTo>
                  <a:lnTo>
                    <a:pt x="411552" y="133216"/>
                  </a:lnTo>
                  <a:lnTo>
                    <a:pt x="426971" y="1871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41"/>
            <p:cNvSpPr/>
            <p:nvPr/>
          </p:nvSpPr>
          <p:spPr>
            <a:xfrm>
              <a:off x="10358439" y="2607469"/>
              <a:ext cx="130968" cy="392907"/>
            </a:xfrm>
            <a:custGeom>
              <a:avLst/>
              <a:gdLst/>
              <a:ahLst/>
              <a:cxnLst/>
              <a:rect l="0" t="0" r="0" b="0"/>
              <a:pathLst>
                <a:path w="130968" h="392907">
                  <a:moveTo>
                    <a:pt x="0" y="0"/>
                  </a:moveTo>
                  <a:lnTo>
                    <a:pt x="0" y="12641"/>
                  </a:lnTo>
                  <a:lnTo>
                    <a:pt x="17687" y="66487"/>
                  </a:lnTo>
                  <a:lnTo>
                    <a:pt x="35292" y="121612"/>
                  </a:lnTo>
                  <a:lnTo>
                    <a:pt x="51509" y="176745"/>
                  </a:lnTo>
                  <a:lnTo>
                    <a:pt x="67450" y="234036"/>
                  </a:lnTo>
                  <a:lnTo>
                    <a:pt x="83339" y="284942"/>
                  </a:lnTo>
                  <a:lnTo>
                    <a:pt x="103627" y="344165"/>
                  </a:lnTo>
                  <a:lnTo>
                    <a:pt x="104803" y="352474"/>
                  </a:lnTo>
                  <a:lnTo>
                    <a:pt x="130967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42"/>
            <p:cNvSpPr/>
            <p:nvPr/>
          </p:nvSpPr>
          <p:spPr>
            <a:xfrm>
              <a:off x="10191750" y="3012281"/>
              <a:ext cx="238126" cy="333376"/>
            </a:xfrm>
            <a:custGeom>
              <a:avLst/>
              <a:gdLst/>
              <a:ahLst/>
              <a:cxnLst/>
              <a:rect l="0" t="0" r="0" b="0"/>
              <a:pathLst>
                <a:path w="238126" h="333376">
                  <a:moveTo>
                    <a:pt x="0" y="333375"/>
                  </a:moveTo>
                  <a:lnTo>
                    <a:pt x="13475" y="322547"/>
                  </a:lnTo>
                  <a:lnTo>
                    <a:pt x="65063" y="288816"/>
                  </a:lnTo>
                  <a:lnTo>
                    <a:pt x="121203" y="229373"/>
                  </a:lnTo>
                  <a:lnTo>
                    <a:pt x="165923" y="176527"/>
                  </a:lnTo>
                  <a:lnTo>
                    <a:pt x="198092" y="125650"/>
                  </a:lnTo>
                  <a:lnTo>
                    <a:pt x="223407" y="69603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SMARTInkShape-Group14"/>
          <p:cNvGrpSpPr/>
          <p:nvPr/>
        </p:nvGrpSpPr>
        <p:grpSpPr>
          <a:xfrm>
            <a:off x="6000750" y="3202781"/>
            <a:ext cx="4152415" cy="758236"/>
            <a:chOff x="6000750" y="3202781"/>
            <a:chExt cx="4152415" cy="758236"/>
          </a:xfrm>
        </p:grpSpPr>
        <p:sp>
          <p:nvSpPr>
            <p:cNvPr id="157" name="SMARTInkShape-143"/>
            <p:cNvSpPr/>
            <p:nvPr/>
          </p:nvSpPr>
          <p:spPr>
            <a:xfrm>
              <a:off x="9989344" y="3202781"/>
              <a:ext cx="163821" cy="392908"/>
            </a:xfrm>
            <a:custGeom>
              <a:avLst/>
              <a:gdLst/>
              <a:ahLst/>
              <a:cxnLst/>
              <a:rect l="0" t="0" r="0" b="0"/>
              <a:pathLst>
                <a:path w="163821" h="392908">
                  <a:moveTo>
                    <a:pt x="83345" y="0"/>
                  </a:moveTo>
                  <a:lnTo>
                    <a:pt x="89664" y="6321"/>
                  </a:lnTo>
                  <a:lnTo>
                    <a:pt x="94146" y="51471"/>
                  </a:lnTo>
                  <a:lnTo>
                    <a:pt x="96247" y="106532"/>
                  </a:lnTo>
                  <a:lnTo>
                    <a:pt x="101082" y="165634"/>
                  </a:lnTo>
                  <a:lnTo>
                    <a:pt x="96978" y="218851"/>
                  </a:lnTo>
                  <a:lnTo>
                    <a:pt x="95280" y="271442"/>
                  </a:lnTo>
                  <a:lnTo>
                    <a:pt x="95259" y="266811"/>
                  </a:lnTo>
                  <a:lnTo>
                    <a:pt x="102310" y="260576"/>
                  </a:lnTo>
                  <a:lnTo>
                    <a:pt x="112939" y="254718"/>
                  </a:lnTo>
                  <a:lnTo>
                    <a:pt x="127685" y="251420"/>
                  </a:lnTo>
                  <a:lnTo>
                    <a:pt x="140975" y="250649"/>
                  </a:lnTo>
                  <a:lnTo>
                    <a:pt x="146900" y="253089"/>
                  </a:lnTo>
                  <a:lnTo>
                    <a:pt x="157011" y="262856"/>
                  </a:lnTo>
                  <a:lnTo>
                    <a:pt x="162387" y="279544"/>
                  </a:lnTo>
                  <a:lnTo>
                    <a:pt x="163820" y="289550"/>
                  </a:lnTo>
                  <a:lnTo>
                    <a:pt x="158359" y="311252"/>
                  </a:lnTo>
                  <a:lnTo>
                    <a:pt x="147110" y="331480"/>
                  </a:lnTo>
                  <a:lnTo>
                    <a:pt x="133292" y="344880"/>
                  </a:lnTo>
                  <a:lnTo>
                    <a:pt x="82528" y="372444"/>
                  </a:lnTo>
                  <a:lnTo>
                    <a:pt x="0" y="392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44"/>
            <p:cNvSpPr/>
            <p:nvPr/>
          </p:nvSpPr>
          <p:spPr>
            <a:xfrm>
              <a:off x="9798844" y="3418362"/>
              <a:ext cx="202407" cy="201139"/>
            </a:xfrm>
            <a:custGeom>
              <a:avLst/>
              <a:gdLst/>
              <a:ahLst/>
              <a:cxnLst/>
              <a:rect l="0" t="0" r="0" b="0"/>
              <a:pathLst>
                <a:path w="202407" h="201139">
                  <a:moveTo>
                    <a:pt x="0" y="105888"/>
                  </a:moveTo>
                  <a:lnTo>
                    <a:pt x="9424" y="128263"/>
                  </a:lnTo>
                  <a:lnTo>
                    <a:pt x="24640" y="175762"/>
                  </a:lnTo>
                  <a:lnTo>
                    <a:pt x="35070" y="199653"/>
                  </a:lnTo>
                  <a:lnTo>
                    <a:pt x="38958" y="196950"/>
                  </a:lnTo>
                  <a:lnTo>
                    <a:pt x="41847" y="194377"/>
                  </a:lnTo>
                  <a:lnTo>
                    <a:pt x="45056" y="187991"/>
                  </a:lnTo>
                  <a:lnTo>
                    <a:pt x="47287" y="140708"/>
                  </a:lnTo>
                  <a:lnTo>
                    <a:pt x="51087" y="88170"/>
                  </a:lnTo>
                  <a:lnTo>
                    <a:pt x="64184" y="51529"/>
                  </a:lnTo>
                  <a:lnTo>
                    <a:pt x="71742" y="42041"/>
                  </a:lnTo>
                  <a:lnTo>
                    <a:pt x="75609" y="39511"/>
                  </a:lnTo>
                  <a:lnTo>
                    <a:pt x="80834" y="40470"/>
                  </a:lnTo>
                  <a:lnTo>
                    <a:pt x="93693" y="48591"/>
                  </a:lnTo>
                  <a:lnTo>
                    <a:pt x="98181" y="54461"/>
                  </a:lnTo>
                  <a:lnTo>
                    <a:pt x="115874" y="107819"/>
                  </a:lnTo>
                  <a:lnTo>
                    <a:pt x="129970" y="163442"/>
                  </a:lnTo>
                  <a:lnTo>
                    <a:pt x="130771" y="174583"/>
                  </a:lnTo>
                  <a:lnTo>
                    <a:pt x="137283" y="120053"/>
                  </a:lnTo>
                  <a:lnTo>
                    <a:pt x="151564" y="62088"/>
                  </a:lnTo>
                  <a:lnTo>
                    <a:pt x="154672" y="45411"/>
                  </a:lnTo>
                  <a:lnTo>
                    <a:pt x="160466" y="33589"/>
                  </a:lnTo>
                  <a:lnTo>
                    <a:pt x="177485" y="13176"/>
                  </a:lnTo>
                  <a:lnTo>
                    <a:pt x="188244" y="5151"/>
                  </a:lnTo>
                  <a:lnTo>
                    <a:pt x="199608" y="0"/>
                  </a:lnTo>
                  <a:lnTo>
                    <a:pt x="199218" y="900"/>
                  </a:lnTo>
                  <a:lnTo>
                    <a:pt x="195256" y="5428"/>
                  </a:lnTo>
                  <a:lnTo>
                    <a:pt x="191909" y="34377"/>
                  </a:lnTo>
                  <a:lnTo>
                    <a:pt x="197237" y="82789"/>
                  </a:lnTo>
                  <a:lnTo>
                    <a:pt x="200874" y="132705"/>
                  </a:lnTo>
                  <a:lnTo>
                    <a:pt x="202406" y="201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45"/>
            <p:cNvSpPr/>
            <p:nvPr/>
          </p:nvSpPr>
          <p:spPr>
            <a:xfrm>
              <a:off x="9694021" y="3452813"/>
              <a:ext cx="104109" cy="221430"/>
            </a:xfrm>
            <a:custGeom>
              <a:avLst/>
              <a:gdLst/>
              <a:ahLst/>
              <a:cxnLst/>
              <a:rect l="0" t="0" r="0" b="0"/>
              <a:pathLst>
                <a:path w="104109" h="221430">
                  <a:moveTo>
                    <a:pt x="45292" y="11906"/>
                  </a:moveTo>
                  <a:lnTo>
                    <a:pt x="17304" y="70271"/>
                  </a:lnTo>
                  <a:lnTo>
                    <a:pt x="5543" y="119452"/>
                  </a:lnTo>
                  <a:lnTo>
                    <a:pt x="0" y="150634"/>
                  </a:lnTo>
                  <a:lnTo>
                    <a:pt x="4678" y="180892"/>
                  </a:lnTo>
                  <a:lnTo>
                    <a:pt x="17981" y="199900"/>
                  </a:lnTo>
                  <a:lnTo>
                    <a:pt x="35800" y="214521"/>
                  </a:lnTo>
                  <a:lnTo>
                    <a:pt x="52538" y="221020"/>
                  </a:lnTo>
                  <a:lnTo>
                    <a:pt x="59383" y="221429"/>
                  </a:lnTo>
                  <a:lnTo>
                    <a:pt x="70516" y="218357"/>
                  </a:lnTo>
                  <a:lnTo>
                    <a:pt x="79874" y="209054"/>
                  </a:lnTo>
                  <a:lnTo>
                    <a:pt x="92580" y="185414"/>
                  </a:lnTo>
                  <a:lnTo>
                    <a:pt x="101195" y="153274"/>
                  </a:lnTo>
                  <a:lnTo>
                    <a:pt x="104108" y="106858"/>
                  </a:lnTo>
                  <a:lnTo>
                    <a:pt x="103359" y="51289"/>
                  </a:lnTo>
                  <a:lnTo>
                    <a:pt x="929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46"/>
            <p:cNvSpPr/>
            <p:nvPr/>
          </p:nvSpPr>
          <p:spPr>
            <a:xfrm>
              <a:off x="9584733" y="3464719"/>
              <a:ext cx="47424" cy="228051"/>
            </a:xfrm>
            <a:custGeom>
              <a:avLst/>
              <a:gdLst/>
              <a:ahLst/>
              <a:cxnLst/>
              <a:rect l="0" t="0" r="0" b="0"/>
              <a:pathLst>
                <a:path w="47424" h="228051">
                  <a:moveTo>
                    <a:pt x="35517" y="0"/>
                  </a:moveTo>
                  <a:lnTo>
                    <a:pt x="34195" y="31137"/>
                  </a:lnTo>
                  <a:lnTo>
                    <a:pt x="18945" y="90628"/>
                  </a:lnTo>
                  <a:lnTo>
                    <a:pt x="4953" y="140639"/>
                  </a:lnTo>
                  <a:lnTo>
                    <a:pt x="251" y="199460"/>
                  </a:lnTo>
                  <a:lnTo>
                    <a:pt x="0" y="207711"/>
                  </a:lnTo>
                  <a:lnTo>
                    <a:pt x="12499" y="224998"/>
                  </a:lnTo>
                  <a:lnTo>
                    <a:pt x="18849" y="228050"/>
                  </a:lnTo>
                  <a:lnTo>
                    <a:pt x="47423" y="226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7"/>
            <p:cNvSpPr/>
            <p:nvPr/>
          </p:nvSpPr>
          <p:spPr>
            <a:xfrm>
              <a:off x="9371323" y="3469149"/>
              <a:ext cx="128049" cy="491868"/>
            </a:xfrm>
            <a:custGeom>
              <a:avLst/>
              <a:gdLst/>
              <a:ahLst/>
              <a:cxnLst/>
              <a:rect l="0" t="0" r="0" b="0"/>
              <a:pathLst>
                <a:path w="128049" h="491868">
                  <a:moveTo>
                    <a:pt x="10802" y="67007"/>
                  </a:moveTo>
                  <a:lnTo>
                    <a:pt x="2620" y="99492"/>
                  </a:lnTo>
                  <a:lnTo>
                    <a:pt x="0" y="151157"/>
                  </a:lnTo>
                  <a:lnTo>
                    <a:pt x="2641" y="198527"/>
                  </a:lnTo>
                  <a:lnTo>
                    <a:pt x="5362" y="210250"/>
                  </a:lnTo>
                  <a:lnTo>
                    <a:pt x="15440" y="226803"/>
                  </a:lnTo>
                  <a:lnTo>
                    <a:pt x="27416" y="237246"/>
                  </a:lnTo>
                  <a:lnTo>
                    <a:pt x="37148" y="241888"/>
                  </a:lnTo>
                  <a:lnTo>
                    <a:pt x="49410" y="240423"/>
                  </a:lnTo>
                  <a:lnTo>
                    <a:pt x="56384" y="238180"/>
                  </a:lnTo>
                  <a:lnTo>
                    <a:pt x="71189" y="218050"/>
                  </a:lnTo>
                  <a:lnTo>
                    <a:pt x="87344" y="180111"/>
                  </a:lnTo>
                  <a:lnTo>
                    <a:pt x="99123" y="130947"/>
                  </a:lnTo>
                  <a:lnTo>
                    <a:pt x="106006" y="79784"/>
                  </a:lnTo>
                  <a:lnTo>
                    <a:pt x="118057" y="25240"/>
                  </a:lnTo>
                  <a:lnTo>
                    <a:pt x="128048" y="0"/>
                  </a:lnTo>
                  <a:lnTo>
                    <a:pt x="120202" y="42063"/>
                  </a:lnTo>
                  <a:lnTo>
                    <a:pt x="118402" y="100151"/>
                  </a:lnTo>
                  <a:lnTo>
                    <a:pt x="109863" y="159348"/>
                  </a:lnTo>
                  <a:lnTo>
                    <a:pt x="107181" y="207550"/>
                  </a:lnTo>
                  <a:lnTo>
                    <a:pt x="105064" y="261814"/>
                  </a:lnTo>
                  <a:lnTo>
                    <a:pt x="97969" y="311994"/>
                  </a:lnTo>
                  <a:lnTo>
                    <a:pt x="93956" y="359053"/>
                  </a:lnTo>
                  <a:lnTo>
                    <a:pt x="84946" y="411180"/>
                  </a:lnTo>
                  <a:lnTo>
                    <a:pt x="76454" y="459695"/>
                  </a:lnTo>
                  <a:lnTo>
                    <a:pt x="65827" y="482926"/>
                  </a:lnTo>
                  <a:lnTo>
                    <a:pt x="58188" y="489985"/>
                  </a:lnTo>
                  <a:lnTo>
                    <a:pt x="54299" y="491867"/>
                  </a:lnTo>
                  <a:lnTo>
                    <a:pt x="50383" y="491799"/>
                  </a:lnTo>
                  <a:lnTo>
                    <a:pt x="42505" y="488196"/>
                  </a:lnTo>
                  <a:lnTo>
                    <a:pt x="22708" y="424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8"/>
            <p:cNvSpPr/>
            <p:nvPr/>
          </p:nvSpPr>
          <p:spPr>
            <a:xfrm>
              <a:off x="9180419" y="3548063"/>
              <a:ext cx="154082" cy="214313"/>
            </a:xfrm>
            <a:custGeom>
              <a:avLst/>
              <a:gdLst/>
              <a:ahLst/>
              <a:cxnLst/>
              <a:rect l="0" t="0" r="0" b="0"/>
              <a:pathLst>
                <a:path w="154082" h="214313">
                  <a:moveTo>
                    <a:pt x="82644" y="0"/>
                  </a:moveTo>
                  <a:lnTo>
                    <a:pt x="66165" y="25903"/>
                  </a:lnTo>
                  <a:lnTo>
                    <a:pt x="54153" y="41939"/>
                  </a:lnTo>
                  <a:lnTo>
                    <a:pt x="27367" y="99519"/>
                  </a:lnTo>
                  <a:lnTo>
                    <a:pt x="4616" y="156233"/>
                  </a:lnTo>
                  <a:lnTo>
                    <a:pt x="350" y="184368"/>
                  </a:lnTo>
                  <a:lnTo>
                    <a:pt x="0" y="194349"/>
                  </a:lnTo>
                  <a:lnTo>
                    <a:pt x="2413" y="201004"/>
                  </a:lnTo>
                  <a:lnTo>
                    <a:pt x="6666" y="205440"/>
                  </a:lnTo>
                  <a:lnTo>
                    <a:pt x="21767" y="211683"/>
                  </a:lnTo>
                  <a:lnTo>
                    <a:pt x="26185" y="212559"/>
                  </a:lnTo>
                  <a:lnTo>
                    <a:pt x="31775" y="209175"/>
                  </a:lnTo>
                  <a:lnTo>
                    <a:pt x="52284" y="184127"/>
                  </a:lnTo>
                  <a:lnTo>
                    <a:pt x="79391" y="132453"/>
                  </a:lnTo>
                  <a:lnTo>
                    <a:pt x="90059" y="95689"/>
                  </a:lnTo>
                  <a:lnTo>
                    <a:pt x="102141" y="43959"/>
                  </a:lnTo>
                  <a:lnTo>
                    <a:pt x="106077" y="5705"/>
                  </a:lnTo>
                  <a:lnTo>
                    <a:pt x="106434" y="53809"/>
                  </a:lnTo>
                  <a:lnTo>
                    <a:pt x="112773" y="106026"/>
                  </a:lnTo>
                  <a:lnTo>
                    <a:pt x="126763" y="154558"/>
                  </a:lnTo>
                  <a:lnTo>
                    <a:pt x="154081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9"/>
            <p:cNvSpPr/>
            <p:nvPr/>
          </p:nvSpPr>
          <p:spPr>
            <a:xfrm>
              <a:off x="8870156" y="3466220"/>
              <a:ext cx="273845" cy="355403"/>
            </a:xfrm>
            <a:custGeom>
              <a:avLst/>
              <a:gdLst/>
              <a:ahLst/>
              <a:cxnLst/>
              <a:rect l="0" t="0" r="0" b="0"/>
              <a:pathLst>
                <a:path w="273845" h="355403">
                  <a:moveTo>
                    <a:pt x="0" y="81843"/>
                  </a:moveTo>
                  <a:lnTo>
                    <a:pt x="0" y="136653"/>
                  </a:lnTo>
                  <a:lnTo>
                    <a:pt x="0" y="192598"/>
                  </a:lnTo>
                  <a:lnTo>
                    <a:pt x="0" y="234696"/>
                  </a:lnTo>
                  <a:lnTo>
                    <a:pt x="0" y="285001"/>
                  </a:lnTo>
                  <a:lnTo>
                    <a:pt x="0" y="339273"/>
                  </a:lnTo>
                  <a:lnTo>
                    <a:pt x="0" y="355402"/>
                  </a:lnTo>
                  <a:lnTo>
                    <a:pt x="0" y="298663"/>
                  </a:lnTo>
                  <a:lnTo>
                    <a:pt x="0" y="252066"/>
                  </a:lnTo>
                  <a:lnTo>
                    <a:pt x="0" y="204745"/>
                  </a:lnTo>
                  <a:lnTo>
                    <a:pt x="1323" y="158534"/>
                  </a:lnTo>
                  <a:lnTo>
                    <a:pt x="9424" y="106693"/>
                  </a:lnTo>
                  <a:lnTo>
                    <a:pt x="19763" y="48906"/>
                  </a:lnTo>
                  <a:lnTo>
                    <a:pt x="23279" y="26075"/>
                  </a:lnTo>
                  <a:lnTo>
                    <a:pt x="27271" y="48710"/>
                  </a:lnTo>
                  <a:lnTo>
                    <a:pt x="40371" y="97346"/>
                  </a:lnTo>
                  <a:lnTo>
                    <a:pt x="55698" y="150316"/>
                  </a:lnTo>
                  <a:lnTo>
                    <a:pt x="81746" y="208664"/>
                  </a:lnTo>
                  <a:lnTo>
                    <a:pt x="103411" y="248789"/>
                  </a:lnTo>
                  <a:lnTo>
                    <a:pt x="122951" y="264776"/>
                  </a:lnTo>
                  <a:lnTo>
                    <a:pt x="133138" y="268979"/>
                  </a:lnTo>
                  <a:lnTo>
                    <a:pt x="137707" y="268778"/>
                  </a:lnTo>
                  <a:lnTo>
                    <a:pt x="146311" y="265025"/>
                  </a:lnTo>
                  <a:lnTo>
                    <a:pt x="170796" y="224644"/>
                  </a:lnTo>
                  <a:lnTo>
                    <a:pt x="184074" y="187654"/>
                  </a:lnTo>
                  <a:lnTo>
                    <a:pt x="192759" y="131946"/>
                  </a:lnTo>
                  <a:lnTo>
                    <a:pt x="200501" y="76011"/>
                  </a:lnTo>
                  <a:lnTo>
                    <a:pt x="211580" y="24156"/>
                  </a:lnTo>
                  <a:lnTo>
                    <a:pt x="214421" y="9902"/>
                  </a:lnTo>
                  <a:lnTo>
                    <a:pt x="217030" y="6101"/>
                  </a:lnTo>
                  <a:lnTo>
                    <a:pt x="224404" y="0"/>
                  </a:lnTo>
                  <a:lnTo>
                    <a:pt x="225980" y="44607"/>
                  </a:lnTo>
                  <a:lnTo>
                    <a:pt x="226172" y="103004"/>
                  </a:lnTo>
                  <a:lnTo>
                    <a:pt x="234392" y="152756"/>
                  </a:lnTo>
                  <a:lnTo>
                    <a:pt x="240916" y="200802"/>
                  </a:lnTo>
                  <a:lnTo>
                    <a:pt x="249231" y="259382"/>
                  </a:lnTo>
                  <a:lnTo>
                    <a:pt x="249498" y="267671"/>
                  </a:lnTo>
                  <a:lnTo>
                    <a:pt x="273844" y="319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50"/>
            <p:cNvSpPr/>
            <p:nvPr/>
          </p:nvSpPr>
          <p:spPr>
            <a:xfrm>
              <a:off x="8536781" y="3690938"/>
              <a:ext cx="119064" cy="23813"/>
            </a:xfrm>
            <a:custGeom>
              <a:avLst/>
              <a:gdLst/>
              <a:ahLst/>
              <a:cxnLst/>
              <a:rect l="0" t="0" r="0" b="0"/>
              <a:pathLst>
                <a:path w="119064" h="23813">
                  <a:moveTo>
                    <a:pt x="0" y="23812"/>
                  </a:moveTo>
                  <a:lnTo>
                    <a:pt x="57008" y="14306"/>
                  </a:lnTo>
                  <a:lnTo>
                    <a:pt x="119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51"/>
            <p:cNvSpPr/>
            <p:nvPr/>
          </p:nvSpPr>
          <p:spPr>
            <a:xfrm>
              <a:off x="8596381" y="3408733"/>
              <a:ext cx="127560" cy="484612"/>
            </a:xfrm>
            <a:custGeom>
              <a:avLst/>
              <a:gdLst/>
              <a:ahLst/>
              <a:cxnLst/>
              <a:rect l="0" t="0" r="0" b="0"/>
              <a:pathLst>
                <a:path w="127560" h="484612">
                  <a:moveTo>
                    <a:pt x="83275" y="103611"/>
                  </a:moveTo>
                  <a:lnTo>
                    <a:pt x="99847" y="60216"/>
                  </a:lnTo>
                  <a:lnTo>
                    <a:pt x="127559" y="21396"/>
                  </a:lnTo>
                  <a:lnTo>
                    <a:pt x="127350" y="14406"/>
                  </a:lnTo>
                  <a:lnTo>
                    <a:pt x="124564" y="8422"/>
                  </a:lnTo>
                  <a:lnTo>
                    <a:pt x="121385" y="4433"/>
                  </a:lnTo>
                  <a:lnTo>
                    <a:pt x="114325" y="0"/>
                  </a:lnTo>
                  <a:lnTo>
                    <a:pt x="77629" y="16467"/>
                  </a:lnTo>
                  <a:lnTo>
                    <a:pt x="35809" y="48082"/>
                  </a:lnTo>
                  <a:lnTo>
                    <a:pt x="18206" y="73194"/>
                  </a:lnTo>
                  <a:lnTo>
                    <a:pt x="5934" y="106504"/>
                  </a:lnTo>
                  <a:lnTo>
                    <a:pt x="1117" y="160970"/>
                  </a:lnTo>
                  <a:lnTo>
                    <a:pt x="166" y="216659"/>
                  </a:lnTo>
                  <a:lnTo>
                    <a:pt x="0" y="262930"/>
                  </a:lnTo>
                  <a:lnTo>
                    <a:pt x="8128" y="316468"/>
                  </a:lnTo>
                  <a:lnTo>
                    <a:pt x="14633" y="372316"/>
                  </a:lnTo>
                  <a:lnTo>
                    <a:pt x="21945" y="427298"/>
                  </a:lnTo>
                  <a:lnTo>
                    <a:pt x="35650" y="4846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52"/>
            <p:cNvSpPr/>
            <p:nvPr/>
          </p:nvSpPr>
          <p:spPr>
            <a:xfrm>
              <a:off x="8377793" y="3679031"/>
              <a:ext cx="121919" cy="177437"/>
            </a:xfrm>
            <a:custGeom>
              <a:avLst/>
              <a:gdLst/>
              <a:ahLst/>
              <a:cxnLst/>
              <a:rect l="0" t="0" r="0" b="0"/>
              <a:pathLst>
                <a:path w="121919" h="177437">
                  <a:moveTo>
                    <a:pt x="39926" y="0"/>
                  </a:moveTo>
                  <a:lnTo>
                    <a:pt x="39926" y="6321"/>
                  </a:lnTo>
                  <a:lnTo>
                    <a:pt x="17033" y="57201"/>
                  </a:lnTo>
                  <a:lnTo>
                    <a:pt x="1687" y="100881"/>
                  </a:lnTo>
                  <a:lnTo>
                    <a:pt x="0" y="128180"/>
                  </a:lnTo>
                  <a:lnTo>
                    <a:pt x="3660" y="150896"/>
                  </a:lnTo>
                  <a:lnTo>
                    <a:pt x="9697" y="165402"/>
                  </a:lnTo>
                  <a:lnTo>
                    <a:pt x="14482" y="169799"/>
                  </a:lnTo>
                  <a:lnTo>
                    <a:pt x="26854" y="174685"/>
                  </a:lnTo>
                  <a:lnTo>
                    <a:pt x="48694" y="177436"/>
                  </a:lnTo>
                  <a:lnTo>
                    <a:pt x="64107" y="171024"/>
                  </a:lnTo>
                  <a:lnTo>
                    <a:pt x="79778" y="158032"/>
                  </a:lnTo>
                  <a:lnTo>
                    <a:pt x="95561" y="139028"/>
                  </a:lnTo>
                  <a:lnTo>
                    <a:pt x="113002" y="93375"/>
                  </a:lnTo>
                  <a:lnTo>
                    <a:pt x="121918" y="34557"/>
                  </a:lnTo>
                  <a:lnTo>
                    <a:pt x="121346" y="15359"/>
                  </a:lnTo>
                  <a:lnTo>
                    <a:pt x="994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53"/>
            <p:cNvSpPr/>
            <p:nvPr/>
          </p:nvSpPr>
          <p:spPr>
            <a:xfrm>
              <a:off x="8048625" y="3683858"/>
              <a:ext cx="178595" cy="183272"/>
            </a:xfrm>
            <a:custGeom>
              <a:avLst/>
              <a:gdLst/>
              <a:ahLst/>
              <a:cxnLst/>
              <a:rect l="0" t="0" r="0" b="0"/>
              <a:pathLst>
                <a:path w="178595" h="183272">
                  <a:moveTo>
                    <a:pt x="0" y="102330"/>
                  </a:moveTo>
                  <a:lnTo>
                    <a:pt x="1323" y="121340"/>
                  </a:lnTo>
                  <a:lnTo>
                    <a:pt x="14698" y="160999"/>
                  </a:lnTo>
                  <a:lnTo>
                    <a:pt x="19762" y="169415"/>
                  </a:lnTo>
                  <a:lnTo>
                    <a:pt x="23279" y="183271"/>
                  </a:lnTo>
                  <a:lnTo>
                    <a:pt x="23765" y="133357"/>
                  </a:lnTo>
                  <a:lnTo>
                    <a:pt x="30119" y="79920"/>
                  </a:lnTo>
                  <a:lnTo>
                    <a:pt x="37258" y="31120"/>
                  </a:lnTo>
                  <a:lnTo>
                    <a:pt x="47868" y="12913"/>
                  </a:lnTo>
                  <a:lnTo>
                    <a:pt x="61403" y="3058"/>
                  </a:lnTo>
                  <a:lnTo>
                    <a:pt x="68717" y="430"/>
                  </a:lnTo>
                  <a:lnTo>
                    <a:pt x="73592" y="0"/>
                  </a:lnTo>
                  <a:lnTo>
                    <a:pt x="76843" y="1037"/>
                  </a:lnTo>
                  <a:lnTo>
                    <a:pt x="101498" y="27940"/>
                  </a:lnTo>
                  <a:lnTo>
                    <a:pt x="132886" y="83453"/>
                  </a:lnTo>
                  <a:lnTo>
                    <a:pt x="178594" y="173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54"/>
            <p:cNvSpPr/>
            <p:nvPr/>
          </p:nvSpPr>
          <p:spPr>
            <a:xfrm>
              <a:off x="7774781" y="3700125"/>
              <a:ext cx="238126" cy="161792"/>
            </a:xfrm>
            <a:custGeom>
              <a:avLst/>
              <a:gdLst/>
              <a:ahLst/>
              <a:cxnLst/>
              <a:rect l="0" t="0" r="0" b="0"/>
              <a:pathLst>
                <a:path w="238126" h="161792">
                  <a:moveTo>
                    <a:pt x="0" y="2719"/>
                  </a:moveTo>
                  <a:lnTo>
                    <a:pt x="0" y="9039"/>
                  </a:lnTo>
                  <a:lnTo>
                    <a:pt x="3528" y="15670"/>
                  </a:lnTo>
                  <a:lnTo>
                    <a:pt x="9505" y="25673"/>
                  </a:lnTo>
                  <a:lnTo>
                    <a:pt x="18986" y="54940"/>
                  </a:lnTo>
                  <a:lnTo>
                    <a:pt x="26387" y="108039"/>
                  </a:lnTo>
                  <a:lnTo>
                    <a:pt x="35814" y="150154"/>
                  </a:lnTo>
                  <a:lnTo>
                    <a:pt x="41494" y="159968"/>
                  </a:lnTo>
                  <a:lnTo>
                    <a:pt x="44860" y="161791"/>
                  </a:lnTo>
                  <a:lnTo>
                    <a:pt x="48428" y="161683"/>
                  </a:lnTo>
                  <a:lnTo>
                    <a:pt x="59769" y="158739"/>
                  </a:lnTo>
                  <a:lnTo>
                    <a:pt x="63658" y="158326"/>
                  </a:lnTo>
                  <a:lnTo>
                    <a:pt x="71508" y="147284"/>
                  </a:lnTo>
                  <a:lnTo>
                    <a:pt x="91291" y="88441"/>
                  </a:lnTo>
                  <a:lnTo>
                    <a:pt x="103630" y="38908"/>
                  </a:lnTo>
                  <a:lnTo>
                    <a:pt x="106912" y="17480"/>
                  </a:lnTo>
                  <a:lnTo>
                    <a:pt x="112781" y="3546"/>
                  </a:lnTo>
                  <a:lnTo>
                    <a:pt x="114875" y="625"/>
                  </a:lnTo>
                  <a:lnTo>
                    <a:pt x="116271" y="0"/>
                  </a:lnTo>
                  <a:lnTo>
                    <a:pt x="117202" y="906"/>
                  </a:lnTo>
                  <a:lnTo>
                    <a:pt x="118899" y="48345"/>
                  </a:lnTo>
                  <a:lnTo>
                    <a:pt x="127213" y="103111"/>
                  </a:lnTo>
                  <a:lnTo>
                    <a:pt x="129300" y="119216"/>
                  </a:lnTo>
                  <a:lnTo>
                    <a:pt x="137283" y="134311"/>
                  </a:lnTo>
                  <a:lnTo>
                    <a:pt x="143116" y="142041"/>
                  </a:lnTo>
                  <a:lnTo>
                    <a:pt x="170286" y="159240"/>
                  </a:lnTo>
                  <a:lnTo>
                    <a:pt x="178348" y="161306"/>
                  </a:lnTo>
                  <a:lnTo>
                    <a:pt x="185044" y="161360"/>
                  </a:lnTo>
                  <a:lnTo>
                    <a:pt x="196013" y="157893"/>
                  </a:lnTo>
                  <a:lnTo>
                    <a:pt x="205298" y="151942"/>
                  </a:lnTo>
                  <a:lnTo>
                    <a:pt x="217962" y="128513"/>
                  </a:lnTo>
                  <a:lnTo>
                    <a:pt x="232771" y="76858"/>
                  </a:lnTo>
                  <a:lnTo>
                    <a:pt x="238125" y="2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55"/>
            <p:cNvSpPr/>
            <p:nvPr/>
          </p:nvSpPr>
          <p:spPr>
            <a:xfrm>
              <a:off x="7429500" y="3679724"/>
              <a:ext cx="297657" cy="205613"/>
            </a:xfrm>
            <a:custGeom>
              <a:avLst/>
              <a:gdLst/>
              <a:ahLst/>
              <a:cxnLst/>
              <a:rect l="0" t="0" r="0" b="0"/>
              <a:pathLst>
                <a:path w="297657" h="205613">
                  <a:moveTo>
                    <a:pt x="0" y="58839"/>
                  </a:moveTo>
                  <a:lnTo>
                    <a:pt x="6321" y="58839"/>
                  </a:lnTo>
                  <a:lnTo>
                    <a:pt x="63806" y="41102"/>
                  </a:lnTo>
                  <a:lnTo>
                    <a:pt x="117257" y="22875"/>
                  </a:lnTo>
                  <a:lnTo>
                    <a:pt x="166153" y="11141"/>
                  </a:lnTo>
                  <a:lnTo>
                    <a:pt x="225658" y="866"/>
                  </a:lnTo>
                  <a:lnTo>
                    <a:pt x="238317" y="0"/>
                  </a:lnTo>
                  <a:lnTo>
                    <a:pt x="240898" y="1092"/>
                  </a:lnTo>
                  <a:lnTo>
                    <a:pt x="241298" y="3143"/>
                  </a:lnTo>
                  <a:lnTo>
                    <a:pt x="239535" y="10272"/>
                  </a:lnTo>
                  <a:lnTo>
                    <a:pt x="235897" y="33130"/>
                  </a:lnTo>
                  <a:lnTo>
                    <a:pt x="219238" y="78709"/>
                  </a:lnTo>
                  <a:lnTo>
                    <a:pt x="200191" y="126315"/>
                  </a:lnTo>
                  <a:lnTo>
                    <a:pt x="194694" y="169966"/>
                  </a:lnTo>
                  <a:lnTo>
                    <a:pt x="198097" y="186721"/>
                  </a:lnTo>
                  <a:lnTo>
                    <a:pt x="207450" y="203592"/>
                  </a:lnTo>
                  <a:lnTo>
                    <a:pt x="213706" y="205612"/>
                  </a:lnTo>
                  <a:lnTo>
                    <a:pt x="231241" y="204328"/>
                  </a:lnTo>
                  <a:lnTo>
                    <a:pt x="245208" y="199348"/>
                  </a:lnTo>
                  <a:lnTo>
                    <a:pt x="271274" y="179051"/>
                  </a:lnTo>
                  <a:lnTo>
                    <a:pt x="287781" y="138260"/>
                  </a:lnTo>
                  <a:lnTo>
                    <a:pt x="295706" y="91088"/>
                  </a:lnTo>
                  <a:lnTo>
                    <a:pt x="297656" y="231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56"/>
            <p:cNvSpPr/>
            <p:nvPr/>
          </p:nvSpPr>
          <p:spPr>
            <a:xfrm>
              <a:off x="7512844" y="3571875"/>
              <a:ext cx="47626" cy="321470"/>
            </a:xfrm>
            <a:custGeom>
              <a:avLst/>
              <a:gdLst/>
              <a:ahLst/>
              <a:cxnLst/>
              <a:rect l="0" t="0" r="0" b="0"/>
              <a:pathLst>
                <a:path w="47626" h="321470">
                  <a:moveTo>
                    <a:pt x="0" y="0"/>
                  </a:moveTo>
                  <a:lnTo>
                    <a:pt x="3527" y="45910"/>
                  </a:lnTo>
                  <a:lnTo>
                    <a:pt x="9424" y="105325"/>
                  </a:lnTo>
                  <a:lnTo>
                    <a:pt x="14698" y="163940"/>
                  </a:lnTo>
                  <a:lnTo>
                    <a:pt x="28333" y="213770"/>
                  </a:lnTo>
                  <a:lnTo>
                    <a:pt x="38274" y="264348"/>
                  </a:lnTo>
                  <a:lnTo>
                    <a:pt x="47625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57"/>
            <p:cNvSpPr/>
            <p:nvPr/>
          </p:nvSpPr>
          <p:spPr>
            <a:xfrm>
              <a:off x="6834188" y="3647636"/>
              <a:ext cx="476251" cy="254202"/>
            </a:xfrm>
            <a:custGeom>
              <a:avLst/>
              <a:gdLst/>
              <a:ahLst/>
              <a:cxnLst/>
              <a:rect l="0" t="0" r="0" b="0"/>
              <a:pathLst>
                <a:path w="476251" h="254202">
                  <a:moveTo>
                    <a:pt x="0" y="126645"/>
                  </a:moveTo>
                  <a:lnTo>
                    <a:pt x="10251" y="126645"/>
                  </a:lnTo>
                  <a:lnTo>
                    <a:pt x="63229" y="106337"/>
                  </a:lnTo>
                  <a:lnTo>
                    <a:pt x="111101" y="84271"/>
                  </a:lnTo>
                  <a:lnTo>
                    <a:pt x="126989" y="81354"/>
                  </a:lnTo>
                  <a:lnTo>
                    <a:pt x="133607" y="84545"/>
                  </a:lnTo>
                  <a:lnTo>
                    <a:pt x="158052" y="116299"/>
                  </a:lnTo>
                  <a:lnTo>
                    <a:pt x="170449" y="148862"/>
                  </a:lnTo>
                  <a:lnTo>
                    <a:pt x="178307" y="204627"/>
                  </a:lnTo>
                  <a:lnTo>
                    <a:pt x="188633" y="246096"/>
                  </a:lnTo>
                  <a:lnTo>
                    <a:pt x="190578" y="249935"/>
                  </a:lnTo>
                  <a:lnTo>
                    <a:pt x="193198" y="252495"/>
                  </a:lnTo>
                  <a:lnTo>
                    <a:pt x="196267" y="254201"/>
                  </a:lnTo>
                  <a:lnTo>
                    <a:pt x="199636" y="254016"/>
                  </a:lnTo>
                  <a:lnTo>
                    <a:pt x="206908" y="250282"/>
                  </a:lnTo>
                  <a:lnTo>
                    <a:pt x="218439" y="234422"/>
                  </a:lnTo>
                  <a:lnTo>
                    <a:pt x="238145" y="177634"/>
                  </a:lnTo>
                  <a:lnTo>
                    <a:pt x="248987" y="118170"/>
                  </a:lnTo>
                  <a:lnTo>
                    <a:pt x="249335" y="113058"/>
                  </a:lnTo>
                  <a:lnTo>
                    <a:pt x="250890" y="109649"/>
                  </a:lnTo>
                  <a:lnTo>
                    <a:pt x="253250" y="107377"/>
                  </a:lnTo>
                  <a:lnTo>
                    <a:pt x="256145" y="105862"/>
                  </a:lnTo>
                  <a:lnTo>
                    <a:pt x="258076" y="106176"/>
                  </a:lnTo>
                  <a:lnTo>
                    <a:pt x="259363" y="107707"/>
                  </a:lnTo>
                  <a:lnTo>
                    <a:pt x="260221" y="110051"/>
                  </a:lnTo>
                  <a:lnTo>
                    <a:pt x="265238" y="162400"/>
                  </a:lnTo>
                  <a:lnTo>
                    <a:pt x="272665" y="184870"/>
                  </a:lnTo>
                  <a:lnTo>
                    <a:pt x="290398" y="209749"/>
                  </a:lnTo>
                  <a:lnTo>
                    <a:pt x="300163" y="216497"/>
                  </a:lnTo>
                  <a:lnTo>
                    <a:pt x="319419" y="220296"/>
                  </a:lnTo>
                  <a:lnTo>
                    <a:pt x="348202" y="215101"/>
                  </a:lnTo>
                  <a:lnTo>
                    <a:pt x="369224" y="205183"/>
                  </a:lnTo>
                  <a:lnTo>
                    <a:pt x="396472" y="174904"/>
                  </a:lnTo>
                  <a:lnTo>
                    <a:pt x="417040" y="126098"/>
                  </a:lnTo>
                  <a:lnTo>
                    <a:pt x="434519" y="68035"/>
                  </a:lnTo>
                  <a:lnTo>
                    <a:pt x="437426" y="26523"/>
                  </a:lnTo>
                  <a:lnTo>
                    <a:pt x="430045" y="0"/>
                  </a:lnTo>
                  <a:lnTo>
                    <a:pt x="426925" y="1205"/>
                  </a:lnTo>
                  <a:lnTo>
                    <a:pt x="416404" y="9599"/>
                  </a:lnTo>
                  <a:lnTo>
                    <a:pt x="393387" y="66465"/>
                  </a:lnTo>
                  <a:lnTo>
                    <a:pt x="387829" y="90638"/>
                  </a:lnTo>
                  <a:lnTo>
                    <a:pt x="391976" y="144099"/>
                  </a:lnTo>
                  <a:lnTo>
                    <a:pt x="405271" y="182234"/>
                  </a:lnTo>
                  <a:lnTo>
                    <a:pt x="422214" y="204709"/>
                  </a:lnTo>
                  <a:lnTo>
                    <a:pt x="476250" y="245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58"/>
            <p:cNvSpPr/>
            <p:nvPr/>
          </p:nvSpPr>
          <p:spPr>
            <a:xfrm>
              <a:off x="6870129" y="3555970"/>
              <a:ext cx="106935" cy="361187"/>
            </a:xfrm>
            <a:custGeom>
              <a:avLst/>
              <a:gdLst/>
              <a:ahLst/>
              <a:cxnLst/>
              <a:rect l="0" t="0" r="0" b="0"/>
              <a:pathLst>
                <a:path w="106935" h="361187">
                  <a:moveTo>
                    <a:pt x="106934" y="51624"/>
                  </a:moveTo>
                  <a:lnTo>
                    <a:pt x="78946" y="1969"/>
                  </a:lnTo>
                  <a:lnTo>
                    <a:pt x="73723" y="0"/>
                  </a:lnTo>
                  <a:lnTo>
                    <a:pt x="60864" y="1339"/>
                  </a:lnTo>
                  <a:lnTo>
                    <a:pt x="38750" y="15852"/>
                  </a:lnTo>
                  <a:lnTo>
                    <a:pt x="21760" y="30589"/>
                  </a:lnTo>
                  <a:lnTo>
                    <a:pt x="8349" y="68616"/>
                  </a:lnTo>
                  <a:lnTo>
                    <a:pt x="2317" y="128096"/>
                  </a:lnTo>
                  <a:lnTo>
                    <a:pt x="529" y="177028"/>
                  </a:lnTo>
                  <a:lnTo>
                    <a:pt x="0" y="235625"/>
                  </a:lnTo>
                  <a:lnTo>
                    <a:pt x="6164" y="290616"/>
                  </a:lnTo>
                  <a:lnTo>
                    <a:pt x="23590" y="3611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9"/>
            <p:cNvSpPr/>
            <p:nvPr/>
          </p:nvSpPr>
          <p:spPr>
            <a:xfrm>
              <a:off x="6536531" y="3702844"/>
              <a:ext cx="190501" cy="223089"/>
            </a:xfrm>
            <a:custGeom>
              <a:avLst/>
              <a:gdLst/>
              <a:ahLst/>
              <a:cxnLst/>
              <a:rect l="0" t="0" r="0" b="0"/>
              <a:pathLst>
                <a:path w="190501" h="223089">
                  <a:moveTo>
                    <a:pt x="0" y="0"/>
                  </a:moveTo>
                  <a:lnTo>
                    <a:pt x="6321" y="0"/>
                  </a:lnTo>
                  <a:lnTo>
                    <a:pt x="8183" y="1323"/>
                  </a:lnTo>
                  <a:lnTo>
                    <a:pt x="9424" y="3528"/>
                  </a:lnTo>
                  <a:lnTo>
                    <a:pt x="10803" y="12151"/>
                  </a:lnTo>
                  <a:lnTo>
                    <a:pt x="15216" y="46497"/>
                  </a:lnTo>
                  <a:lnTo>
                    <a:pt x="28435" y="98114"/>
                  </a:lnTo>
                  <a:lnTo>
                    <a:pt x="43786" y="151672"/>
                  </a:lnTo>
                  <a:lnTo>
                    <a:pt x="56924" y="180465"/>
                  </a:lnTo>
                  <a:lnTo>
                    <a:pt x="76985" y="204430"/>
                  </a:lnTo>
                  <a:lnTo>
                    <a:pt x="91984" y="215653"/>
                  </a:lnTo>
                  <a:lnTo>
                    <a:pt x="107469" y="221523"/>
                  </a:lnTo>
                  <a:lnTo>
                    <a:pt x="115302" y="223088"/>
                  </a:lnTo>
                  <a:lnTo>
                    <a:pt x="123170" y="221485"/>
                  </a:lnTo>
                  <a:lnTo>
                    <a:pt x="145562" y="207912"/>
                  </a:lnTo>
                  <a:lnTo>
                    <a:pt x="156417" y="199121"/>
                  </a:lnTo>
                  <a:lnTo>
                    <a:pt x="169965" y="167772"/>
                  </a:lnTo>
                  <a:lnTo>
                    <a:pt x="182358" y="118649"/>
                  </a:lnTo>
                  <a:lnTo>
                    <a:pt x="188893" y="69983"/>
                  </a:lnTo>
                  <a:lnTo>
                    <a:pt x="188701" y="37933"/>
                  </a:lnTo>
                  <a:lnTo>
                    <a:pt x="183968" y="24356"/>
                  </a:lnTo>
                  <a:lnTo>
                    <a:pt x="180854" y="21529"/>
                  </a:lnTo>
                  <a:lnTo>
                    <a:pt x="177455" y="20967"/>
                  </a:lnTo>
                  <a:lnTo>
                    <a:pt x="173866" y="21915"/>
                  </a:lnTo>
                  <a:lnTo>
                    <a:pt x="166350" y="33553"/>
                  </a:lnTo>
                  <a:lnTo>
                    <a:pt x="159923" y="53277"/>
                  </a:lnTo>
                  <a:lnTo>
                    <a:pt x="155797" y="109057"/>
                  </a:lnTo>
                  <a:lnTo>
                    <a:pt x="156556" y="135782"/>
                  </a:lnTo>
                  <a:lnTo>
                    <a:pt x="175130" y="189670"/>
                  </a:lnTo>
                  <a:lnTo>
                    <a:pt x="190500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60"/>
            <p:cNvSpPr/>
            <p:nvPr/>
          </p:nvSpPr>
          <p:spPr>
            <a:xfrm>
              <a:off x="6405563" y="3726656"/>
              <a:ext cx="130272" cy="199144"/>
            </a:xfrm>
            <a:custGeom>
              <a:avLst/>
              <a:gdLst/>
              <a:ahLst/>
              <a:cxnLst/>
              <a:rect l="0" t="0" r="0" b="0"/>
              <a:pathLst>
                <a:path w="130272" h="199144">
                  <a:moveTo>
                    <a:pt x="0" y="0"/>
                  </a:moveTo>
                  <a:lnTo>
                    <a:pt x="3527" y="51773"/>
                  </a:lnTo>
                  <a:lnTo>
                    <a:pt x="13448" y="102166"/>
                  </a:lnTo>
                  <a:lnTo>
                    <a:pt x="30536" y="155511"/>
                  </a:lnTo>
                  <a:lnTo>
                    <a:pt x="45666" y="197746"/>
                  </a:lnTo>
                  <a:lnTo>
                    <a:pt x="46319" y="197976"/>
                  </a:lnTo>
                  <a:lnTo>
                    <a:pt x="47044" y="194705"/>
                  </a:lnTo>
                  <a:lnTo>
                    <a:pt x="46187" y="169674"/>
                  </a:lnTo>
                  <a:lnTo>
                    <a:pt x="38178" y="112989"/>
                  </a:lnTo>
                  <a:lnTo>
                    <a:pt x="36203" y="57450"/>
                  </a:lnTo>
                  <a:lnTo>
                    <a:pt x="37138" y="15464"/>
                  </a:lnTo>
                  <a:lnTo>
                    <a:pt x="39310" y="10310"/>
                  </a:lnTo>
                  <a:lnTo>
                    <a:pt x="42081" y="6873"/>
                  </a:lnTo>
                  <a:lnTo>
                    <a:pt x="43929" y="5905"/>
                  </a:lnTo>
                  <a:lnTo>
                    <a:pt x="45161" y="6582"/>
                  </a:lnTo>
                  <a:lnTo>
                    <a:pt x="69784" y="53822"/>
                  </a:lnTo>
                  <a:lnTo>
                    <a:pt x="86986" y="106029"/>
                  </a:lnTo>
                  <a:lnTo>
                    <a:pt x="107112" y="163011"/>
                  </a:lnTo>
                  <a:lnTo>
                    <a:pt x="128613" y="199143"/>
                  </a:lnTo>
                  <a:lnTo>
                    <a:pt x="129399" y="197585"/>
                  </a:lnTo>
                  <a:lnTo>
                    <a:pt x="130271" y="188798"/>
                  </a:lnTo>
                  <a:lnTo>
                    <a:pt x="122648" y="134405"/>
                  </a:lnTo>
                  <a:lnTo>
                    <a:pt x="119062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61"/>
            <p:cNvSpPr/>
            <p:nvPr/>
          </p:nvSpPr>
          <p:spPr>
            <a:xfrm>
              <a:off x="6266642" y="3702844"/>
              <a:ext cx="103204" cy="178595"/>
            </a:xfrm>
            <a:custGeom>
              <a:avLst/>
              <a:gdLst/>
              <a:ahLst/>
              <a:cxnLst/>
              <a:rect l="0" t="0" r="0" b="0"/>
              <a:pathLst>
                <a:path w="103204" h="178595">
                  <a:moveTo>
                    <a:pt x="43671" y="0"/>
                  </a:moveTo>
                  <a:lnTo>
                    <a:pt x="16020" y="49404"/>
                  </a:lnTo>
                  <a:lnTo>
                    <a:pt x="1965" y="95777"/>
                  </a:lnTo>
                  <a:lnTo>
                    <a:pt x="0" y="124588"/>
                  </a:lnTo>
                  <a:lnTo>
                    <a:pt x="6643" y="166941"/>
                  </a:lnTo>
                  <a:lnTo>
                    <a:pt x="9725" y="170825"/>
                  </a:lnTo>
                  <a:lnTo>
                    <a:pt x="20205" y="175141"/>
                  </a:lnTo>
                  <a:lnTo>
                    <a:pt x="25381" y="174969"/>
                  </a:lnTo>
                  <a:lnTo>
                    <a:pt x="34660" y="171250"/>
                  </a:lnTo>
                  <a:lnTo>
                    <a:pt x="37663" y="168407"/>
                  </a:lnTo>
                  <a:lnTo>
                    <a:pt x="41000" y="161719"/>
                  </a:lnTo>
                  <a:lnTo>
                    <a:pt x="51325" y="116807"/>
                  </a:lnTo>
                  <a:lnTo>
                    <a:pt x="54736" y="59722"/>
                  </a:lnTo>
                  <a:lnTo>
                    <a:pt x="55528" y="16621"/>
                  </a:lnTo>
                  <a:lnTo>
                    <a:pt x="56890" y="31848"/>
                  </a:lnTo>
                  <a:lnTo>
                    <a:pt x="64999" y="67390"/>
                  </a:lnTo>
                  <a:lnTo>
                    <a:pt x="73313" y="118263"/>
                  </a:lnTo>
                  <a:lnTo>
                    <a:pt x="103203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62"/>
            <p:cNvSpPr/>
            <p:nvPr/>
          </p:nvSpPr>
          <p:spPr>
            <a:xfrm>
              <a:off x="6131720" y="3690938"/>
              <a:ext cx="83344" cy="226219"/>
            </a:xfrm>
            <a:custGeom>
              <a:avLst/>
              <a:gdLst/>
              <a:ahLst/>
              <a:cxnLst/>
              <a:rect l="0" t="0" r="0" b="0"/>
              <a:pathLst>
                <a:path w="83344" h="226219">
                  <a:moveTo>
                    <a:pt x="0" y="0"/>
                  </a:moveTo>
                  <a:lnTo>
                    <a:pt x="6319" y="6320"/>
                  </a:lnTo>
                  <a:lnTo>
                    <a:pt x="9423" y="12951"/>
                  </a:lnTo>
                  <a:lnTo>
                    <a:pt x="24638" y="68769"/>
                  </a:lnTo>
                  <a:lnTo>
                    <a:pt x="33528" y="121769"/>
                  </a:lnTo>
                  <a:lnTo>
                    <a:pt x="52973" y="172758"/>
                  </a:lnTo>
                  <a:lnTo>
                    <a:pt x="79663" y="213506"/>
                  </a:lnTo>
                  <a:lnTo>
                    <a:pt x="83343" y="2262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63"/>
            <p:cNvSpPr/>
            <p:nvPr/>
          </p:nvSpPr>
          <p:spPr>
            <a:xfrm>
              <a:off x="6000750" y="3595688"/>
              <a:ext cx="83346" cy="353381"/>
            </a:xfrm>
            <a:custGeom>
              <a:avLst/>
              <a:gdLst/>
              <a:ahLst/>
              <a:cxnLst/>
              <a:rect l="0" t="0" r="0" b="0"/>
              <a:pathLst>
                <a:path w="83346" h="353381">
                  <a:moveTo>
                    <a:pt x="0" y="0"/>
                  </a:moveTo>
                  <a:lnTo>
                    <a:pt x="6321" y="52105"/>
                  </a:lnTo>
                  <a:lnTo>
                    <a:pt x="10251" y="99370"/>
                  </a:lnTo>
                  <a:lnTo>
                    <a:pt x="17737" y="146888"/>
                  </a:lnTo>
                  <a:lnTo>
                    <a:pt x="28333" y="194481"/>
                  </a:lnTo>
                  <a:lnTo>
                    <a:pt x="39851" y="242097"/>
                  </a:lnTo>
                  <a:lnTo>
                    <a:pt x="48735" y="296089"/>
                  </a:lnTo>
                  <a:lnTo>
                    <a:pt x="70397" y="353380"/>
                  </a:lnTo>
                  <a:lnTo>
                    <a:pt x="71129" y="343418"/>
                  </a:lnTo>
                  <a:lnTo>
                    <a:pt x="71397" y="294683"/>
                  </a:lnTo>
                  <a:lnTo>
                    <a:pt x="74954" y="240772"/>
                  </a:lnTo>
                  <a:lnTo>
                    <a:pt x="83345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SMARTInkShape-164"/>
          <p:cNvSpPr/>
          <p:nvPr/>
        </p:nvSpPr>
        <p:spPr>
          <a:xfrm>
            <a:off x="5836466" y="3715240"/>
            <a:ext cx="135881" cy="249542"/>
          </a:xfrm>
          <a:custGeom>
            <a:avLst/>
            <a:gdLst/>
            <a:ahLst/>
            <a:cxnLst/>
            <a:rect l="0" t="0" r="0" b="0"/>
            <a:pathLst>
              <a:path w="135881" h="249542">
                <a:moveTo>
                  <a:pt x="92847" y="11416"/>
                </a:moveTo>
                <a:lnTo>
                  <a:pt x="86526" y="11416"/>
                </a:lnTo>
                <a:lnTo>
                  <a:pt x="84664" y="10093"/>
                </a:lnTo>
                <a:lnTo>
                  <a:pt x="83423" y="7888"/>
                </a:lnTo>
                <a:lnTo>
                  <a:pt x="82595" y="5096"/>
                </a:lnTo>
                <a:lnTo>
                  <a:pt x="79398" y="3234"/>
                </a:lnTo>
                <a:lnTo>
                  <a:pt x="47941" y="0"/>
                </a:lnTo>
                <a:lnTo>
                  <a:pt x="36288" y="3256"/>
                </a:lnTo>
                <a:lnTo>
                  <a:pt x="9764" y="20123"/>
                </a:lnTo>
                <a:lnTo>
                  <a:pt x="5708" y="21190"/>
                </a:lnTo>
                <a:lnTo>
                  <a:pt x="3004" y="23224"/>
                </a:lnTo>
                <a:lnTo>
                  <a:pt x="0" y="29011"/>
                </a:lnTo>
                <a:lnTo>
                  <a:pt x="2193" y="39521"/>
                </a:lnTo>
                <a:lnTo>
                  <a:pt x="8059" y="61506"/>
                </a:lnTo>
                <a:lnTo>
                  <a:pt x="22972" y="73807"/>
                </a:lnTo>
                <a:lnTo>
                  <a:pt x="79823" y="109689"/>
                </a:lnTo>
                <a:lnTo>
                  <a:pt x="107215" y="127699"/>
                </a:lnTo>
                <a:lnTo>
                  <a:pt x="123927" y="146441"/>
                </a:lnTo>
                <a:lnTo>
                  <a:pt x="133118" y="168000"/>
                </a:lnTo>
                <a:lnTo>
                  <a:pt x="135880" y="188165"/>
                </a:lnTo>
                <a:lnTo>
                  <a:pt x="132699" y="201538"/>
                </a:lnTo>
                <a:lnTo>
                  <a:pt x="117149" y="222824"/>
                </a:lnTo>
                <a:lnTo>
                  <a:pt x="89464" y="239567"/>
                </a:lnTo>
                <a:lnTo>
                  <a:pt x="21409" y="24954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SMARTInkShape-Group16"/>
          <p:cNvGrpSpPr/>
          <p:nvPr/>
        </p:nvGrpSpPr>
        <p:grpSpPr>
          <a:xfrm>
            <a:off x="4946476" y="3619500"/>
            <a:ext cx="611322" cy="833439"/>
            <a:chOff x="4946476" y="3619500"/>
            <a:chExt cx="611322" cy="833439"/>
          </a:xfrm>
        </p:grpSpPr>
        <p:sp>
          <p:nvSpPr>
            <p:cNvPr id="180" name="SMARTInkShape-165"/>
            <p:cNvSpPr/>
            <p:nvPr/>
          </p:nvSpPr>
          <p:spPr>
            <a:xfrm>
              <a:off x="5096365" y="3695618"/>
              <a:ext cx="461433" cy="255019"/>
            </a:xfrm>
            <a:custGeom>
              <a:avLst/>
              <a:gdLst/>
              <a:ahLst/>
              <a:cxnLst/>
              <a:rect l="0" t="0" r="0" b="0"/>
              <a:pathLst>
                <a:path w="461433" h="255019">
                  <a:moveTo>
                    <a:pt x="11415" y="102476"/>
                  </a:moveTo>
                  <a:lnTo>
                    <a:pt x="5096" y="102476"/>
                  </a:lnTo>
                  <a:lnTo>
                    <a:pt x="3234" y="101153"/>
                  </a:lnTo>
                  <a:lnTo>
                    <a:pt x="1992" y="98948"/>
                  </a:lnTo>
                  <a:lnTo>
                    <a:pt x="246" y="85997"/>
                  </a:lnTo>
                  <a:lnTo>
                    <a:pt x="0" y="79583"/>
                  </a:lnTo>
                  <a:lnTo>
                    <a:pt x="6783" y="65402"/>
                  </a:lnTo>
                  <a:lnTo>
                    <a:pt x="41878" y="19013"/>
                  </a:lnTo>
                  <a:lnTo>
                    <a:pt x="61996" y="5850"/>
                  </a:lnTo>
                  <a:lnTo>
                    <a:pt x="84167" y="0"/>
                  </a:lnTo>
                  <a:lnTo>
                    <a:pt x="100195" y="927"/>
                  </a:lnTo>
                  <a:lnTo>
                    <a:pt x="113050" y="7072"/>
                  </a:lnTo>
                  <a:lnTo>
                    <a:pt x="127584" y="18623"/>
                  </a:lnTo>
                  <a:lnTo>
                    <a:pt x="158472" y="67931"/>
                  </a:lnTo>
                  <a:lnTo>
                    <a:pt x="180812" y="118404"/>
                  </a:lnTo>
                  <a:lnTo>
                    <a:pt x="204411" y="175884"/>
                  </a:lnTo>
                  <a:lnTo>
                    <a:pt x="219413" y="215067"/>
                  </a:lnTo>
                  <a:lnTo>
                    <a:pt x="224244" y="233214"/>
                  </a:lnTo>
                  <a:lnTo>
                    <a:pt x="235610" y="253830"/>
                  </a:lnTo>
                  <a:lnTo>
                    <a:pt x="236285" y="252326"/>
                  </a:lnTo>
                  <a:lnTo>
                    <a:pt x="246980" y="199455"/>
                  </a:lnTo>
                  <a:lnTo>
                    <a:pt x="250526" y="147438"/>
                  </a:lnTo>
                  <a:lnTo>
                    <a:pt x="262426" y="96315"/>
                  </a:lnTo>
                  <a:lnTo>
                    <a:pt x="271195" y="72595"/>
                  </a:lnTo>
                  <a:lnTo>
                    <a:pt x="273237" y="73295"/>
                  </a:lnTo>
                  <a:lnTo>
                    <a:pt x="279036" y="81128"/>
                  </a:lnTo>
                  <a:lnTo>
                    <a:pt x="287968" y="137605"/>
                  </a:lnTo>
                  <a:lnTo>
                    <a:pt x="301670" y="192023"/>
                  </a:lnTo>
                  <a:lnTo>
                    <a:pt x="319521" y="231755"/>
                  </a:lnTo>
                  <a:lnTo>
                    <a:pt x="334000" y="245923"/>
                  </a:lnTo>
                  <a:lnTo>
                    <a:pt x="353500" y="253899"/>
                  </a:lnTo>
                  <a:lnTo>
                    <a:pt x="358535" y="255018"/>
                  </a:lnTo>
                  <a:lnTo>
                    <a:pt x="384583" y="250273"/>
                  </a:lnTo>
                  <a:lnTo>
                    <a:pt x="402605" y="236955"/>
                  </a:lnTo>
                  <a:lnTo>
                    <a:pt x="429413" y="202388"/>
                  </a:lnTo>
                  <a:lnTo>
                    <a:pt x="455680" y="143879"/>
                  </a:lnTo>
                  <a:lnTo>
                    <a:pt x="461432" y="99898"/>
                  </a:lnTo>
                  <a:lnTo>
                    <a:pt x="456815" y="63935"/>
                  </a:lnTo>
                  <a:lnTo>
                    <a:pt x="453870" y="58261"/>
                  </a:lnTo>
                  <a:lnTo>
                    <a:pt x="450583" y="55801"/>
                  </a:lnTo>
                  <a:lnTo>
                    <a:pt x="447070" y="55485"/>
                  </a:lnTo>
                  <a:lnTo>
                    <a:pt x="429483" y="61359"/>
                  </a:lnTo>
                  <a:lnTo>
                    <a:pt x="418592" y="78469"/>
                  </a:lnTo>
                  <a:lnTo>
                    <a:pt x="408550" y="110797"/>
                  </a:lnTo>
                  <a:lnTo>
                    <a:pt x="405157" y="164386"/>
                  </a:lnTo>
                  <a:lnTo>
                    <a:pt x="411749" y="193491"/>
                  </a:lnTo>
                  <a:lnTo>
                    <a:pt x="423498" y="217010"/>
                  </a:lnTo>
                  <a:lnTo>
                    <a:pt x="451948" y="245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66"/>
            <p:cNvSpPr/>
            <p:nvPr/>
          </p:nvSpPr>
          <p:spPr>
            <a:xfrm>
              <a:off x="5203030" y="3619500"/>
              <a:ext cx="83346" cy="404814"/>
            </a:xfrm>
            <a:custGeom>
              <a:avLst/>
              <a:gdLst/>
              <a:ahLst/>
              <a:cxnLst/>
              <a:rect l="0" t="0" r="0" b="0"/>
              <a:pathLst>
                <a:path w="83346" h="404814">
                  <a:moveTo>
                    <a:pt x="0" y="0"/>
                  </a:moveTo>
                  <a:lnTo>
                    <a:pt x="0" y="10251"/>
                  </a:lnTo>
                  <a:lnTo>
                    <a:pt x="16573" y="57546"/>
                  </a:lnTo>
                  <a:lnTo>
                    <a:pt x="23706" y="106764"/>
                  </a:lnTo>
                  <a:lnTo>
                    <a:pt x="32955" y="154704"/>
                  </a:lnTo>
                  <a:lnTo>
                    <a:pt x="41495" y="208712"/>
                  </a:lnTo>
                  <a:lnTo>
                    <a:pt x="54597" y="260831"/>
                  </a:lnTo>
                  <a:lnTo>
                    <a:pt x="62086" y="309344"/>
                  </a:lnTo>
                  <a:lnTo>
                    <a:pt x="83345" y="404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67"/>
            <p:cNvSpPr/>
            <p:nvPr/>
          </p:nvSpPr>
          <p:spPr>
            <a:xfrm>
              <a:off x="4946476" y="3893344"/>
              <a:ext cx="161305" cy="559595"/>
            </a:xfrm>
            <a:custGeom>
              <a:avLst/>
              <a:gdLst/>
              <a:ahLst/>
              <a:cxnLst/>
              <a:rect l="0" t="0" r="0" b="0"/>
              <a:pathLst>
                <a:path w="161305" h="559595">
                  <a:moveTo>
                    <a:pt x="30337" y="559594"/>
                  </a:moveTo>
                  <a:lnTo>
                    <a:pt x="20085" y="549342"/>
                  </a:lnTo>
                  <a:lnTo>
                    <a:pt x="9071" y="497726"/>
                  </a:lnTo>
                  <a:lnTo>
                    <a:pt x="0" y="440223"/>
                  </a:lnTo>
                  <a:lnTo>
                    <a:pt x="4002" y="399430"/>
                  </a:lnTo>
                  <a:lnTo>
                    <a:pt x="5404" y="355677"/>
                  </a:lnTo>
                  <a:lnTo>
                    <a:pt x="12513" y="297944"/>
                  </a:lnTo>
                  <a:lnTo>
                    <a:pt x="26767" y="239210"/>
                  </a:lnTo>
                  <a:lnTo>
                    <a:pt x="42322" y="181552"/>
                  </a:lnTo>
                  <a:lnTo>
                    <a:pt x="58133" y="131553"/>
                  </a:lnTo>
                  <a:lnTo>
                    <a:pt x="83501" y="84782"/>
                  </a:lnTo>
                  <a:lnTo>
                    <a:pt x="122834" y="32225"/>
                  </a:lnTo>
                  <a:lnTo>
                    <a:pt x="16130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17"/>
          <p:cNvGrpSpPr/>
          <p:nvPr/>
        </p:nvGrpSpPr>
        <p:grpSpPr>
          <a:xfrm>
            <a:off x="7322834" y="2963715"/>
            <a:ext cx="4392917" cy="2191691"/>
            <a:chOff x="7322834" y="2963715"/>
            <a:chExt cx="4392917" cy="2191691"/>
          </a:xfrm>
        </p:grpSpPr>
        <p:sp>
          <p:nvSpPr>
            <p:cNvPr id="184" name="SMARTInkShape-168"/>
            <p:cNvSpPr/>
            <p:nvPr/>
          </p:nvSpPr>
          <p:spPr>
            <a:xfrm>
              <a:off x="11489531" y="3452833"/>
              <a:ext cx="226220" cy="333356"/>
            </a:xfrm>
            <a:custGeom>
              <a:avLst/>
              <a:gdLst/>
              <a:ahLst/>
              <a:cxnLst/>
              <a:rect l="0" t="0" r="0" b="0"/>
              <a:pathLst>
                <a:path w="226220" h="333356">
                  <a:moveTo>
                    <a:pt x="0" y="119042"/>
                  </a:moveTo>
                  <a:lnTo>
                    <a:pt x="0" y="141934"/>
                  </a:lnTo>
                  <a:lnTo>
                    <a:pt x="17689" y="197108"/>
                  </a:lnTo>
                  <a:lnTo>
                    <a:pt x="33084" y="254902"/>
                  </a:lnTo>
                  <a:lnTo>
                    <a:pt x="51563" y="305462"/>
                  </a:lnTo>
                  <a:lnTo>
                    <a:pt x="57958" y="333087"/>
                  </a:lnTo>
                  <a:lnTo>
                    <a:pt x="58483" y="333176"/>
                  </a:lnTo>
                  <a:lnTo>
                    <a:pt x="46442" y="275629"/>
                  </a:lnTo>
                  <a:lnTo>
                    <a:pt x="37837" y="220234"/>
                  </a:lnTo>
                  <a:lnTo>
                    <a:pt x="36347" y="174013"/>
                  </a:lnTo>
                  <a:lnTo>
                    <a:pt x="35905" y="126804"/>
                  </a:lnTo>
                  <a:lnTo>
                    <a:pt x="35773" y="79303"/>
                  </a:lnTo>
                  <a:lnTo>
                    <a:pt x="42799" y="51109"/>
                  </a:lnTo>
                  <a:lnTo>
                    <a:pt x="61631" y="16452"/>
                  </a:lnTo>
                  <a:lnTo>
                    <a:pt x="68868" y="6992"/>
                  </a:lnTo>
                  <a:lnTo>
                    <a:pt x="75017" y="2009"/>
                  </a:lnTo>
                  <a:lnTo>
                    <a:pt x="80439" y="9"/>
                  </a:lnTo>
                  <a:lnTo>
                    <a:pt x="85375" y="0"/>
                  </a:lnTo>
                  <a:lnTo>
                    <a:pt x="111285" y="18947"/>
                  </a:lnTo>
                  <a:lnTo>
                    <a:pt x="144770" y="52723"/>
                  </a:lnTo>
                  <a:lnTo>
                    <a:pt x="169861" y="107810"/>
                  </a:lnTo>
                  <a:lnTo>
                    <a:pt x="190396" y="166756"/>
                  </a:lnTo>
                  <a:lnTo>
                    <a:pt x="202375" y="209467"/>
                  </a:lnTo>
                  <a:lnTo>
                    <a:pt x="210776" y="256960"/>
                  </a:lnTo>
                  <a:lnTo>
                    <a:pt x="226219" y="3333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69"/>
            <p:cNvSpPr/>
            <p:nvPr/>
          </p:nvSpPr>
          <p:spPr>
            <a:xfrm>
              <a:off x="11215689" y="3665889"/>
              <a:ext cx="224169" cy="294395"/>
            </a:xfrm>
            <a:custGeom>
              <a:avLst/>
              <a:gdLst/>
              <a:ahLst/>
              <a:cxnLst/>
              <a:rect l="0" t="0" r="0" b="0"/>
              <a:pathLst>
                <a:path w="224169" h="294395">
                  <a:moveTo>
                    <a:pt x="0" y="36955"/>
                  </a:moveTo>
                  <a:lnTo>
                    <a:pt x="0" y="43275"/>
                  </a:lnTo>
                  <a:lnTo>
                    <a:pt x="3527" y="49906"/>
                  </a:lnTo>
                  <a:lnTo>
                    <a:pt x="9503" y="59909"/>
                  </a:lnTo>
                  <a:lnTo>
                    <a:pt x="33209" y="113086"/>
                  </a:lnTo>
                  <a:lnTo>
                    <a:pt x="61862" y="168542"/>
                  </a:lnTo>
                  <a:lnTo>
                    <a:pt x="83127" y="224008"/>
                  </a:lnTo>
                  <a:lnTo>
                    <a:pt x="111110" y="282816"/>
                  </a:lnTo>
                  <a:lnTo>
                    <a:pt x="116705" y="294129"/>
                  </a:lnTo>
                  <a:lnTo>
                    <a:pt x="117491" y="294394"/>
                  </a:lnTo>
                  <a:lnTo>
                    <a:pt x="118016" y="293247"/>
                  </a:lnTo>
                  <a:lnTo>
                    <a:pt x="118970" y="234570"/>
                  </a:lnTo>
                  <a:lnTo>
                    <a:pt x="119021" y="192253"/>
                  </a:lnTo>
                  <a:lnTo>
                    <a:pt x="119049" y="136032"/>
                  </a:lnTo>
                  <a:lnTo>
                    <a:pt x="119056" y="92896"/>
                  </a:lnTo>
                  <a:lnTo>
                    <a:pt x="119059" y="36626"/>
                  </a:lnTo>
                  <a:lnTo>
                    <a:pt x="119059" y="5402"/>
                  </a:lnTo>
                  <a:lnTo>
                    <a:pt x="120383" y="1367"/>
                  </a:lnTo>
                  <a:lnTo>
                    <a:pt x="122588" y="0"/>
                  </a:lnTo>
                  <a:lnTo>
                    <a:pt x="125383" y="412"/>
                  </a:lnTo>
                  <a:lnTo>
                    <a:pt x="135634" y="26274"/>
                  </a:lnTo>
                  <a:lnTo>
                    <a:pt x="147048" y="73772"/>
                  </a:lnTo>
                  <a:lnTo>
                    <a:pt x="164083" y="121888"/>
                  </a:lnTo>
                  <a:lnTo>
                    <a:pt x="184141" y="153842"/>
                  </a:lnTo>
                  <a:lnTo>
                    <a:pt x="209815" y="176146"/>
                  </a:lnTo>
                  <a:lnTo>
                    <a:pt x="215841" y="178193"/>
                  </a:lnTo>
                  <a:lnTo>
                    <a:pt x="219299" y="178738"/>
                  </a:lnTo>
                  <a:lnTo>
                    <a:pt x="221606" y="175133"/>
                  </a:lnTo>
                  <a:lnTo>
                    <a:pt x="224168" y="160544"/>
                  </a:lnTo>
                  <a:lnTo>
                    <a:pt x="217629" y="109336"/>
                  </a:lnTo>
                  <a:lnTo>
                    <a:pt x="215295" y="63840"/>
                  </a:lnTo>
                  <a:lnTo>
                    <a:pt x="214311" y="12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70"/>
            <p:cNvSpPr/>
            <p:nvPr/>
          </p:nvSpPr>
          <p:spPr>
            <a:xfrm>
              <a:off x="11037094" y="3755256"/>
              <a:ext cx="214313" cy="255705"/>
            </a:xfrm>
            <a:custGeom>
              <a:avLst/>
              <a:gdLst/>
              <a:ahLst/>
              <a:cxnLst/>
              <a:rect l="0" t="0" r="0" b="0"/>
              <a:pathLst>
                <a:path w="214313" h="255705">
                  <a:moveTo>
                    <a:pt x="0" y="185713"/>
                  </a:moveTo>
                  <a:lnTo>
                    <a:pt x="6320" y="185713"/>
                  </a:lnTo>
                  <a:lnTo>
                    <a:pt x="8183" y="184390"/>
                  </a:lnTo>
                  <a:lnTo>
                    <a:pt x="9425" y="182185"/>
                  </a:lnTo>
                  <a:lnTo>
                    <a:pt x="10252" y="179392"/>
                  </a:lnTo>
                  <a:lnTo>
                    <a:pt x="61477" y="145084"/>
                  </a:lnTo>
                  <a:lnTo>
                    <a:pt x="114567" y="94697"/>
                  </a:lnTo>
                  <a:lnTo>
                    <a:pt x="152421" y="40509"/>
                  </a:lnTo>
                  <a:lnTo>
                    <a:pt x="168782" y="12750"/>
                  </a:lnTo>
                  <a:lnTo>
                    <a:pt x="170729" y="6904"/>
                  </a:lnTo>
                  <a:lnTo>
                    <a:pt x="170707" y="3007"/>
                  </a:lnTo>
                  <a:lnTo>
                    <a:pt x="169366" y="409"/>
                  </a:lnTo>
                  <a:lnTo>
                    <a:pt x="167150" y="0"/>
                  </a:lnTo>
                  <a:lnTo>
                    <a:pt x="161160" y="3073"/>
                  </a:lnTo>
                  <a:lnTo>
                    <a:pt x="150351" y="43844"/>
                  </a:lnTo>
                  <a:lnTo>
                    <a:pt x="146198" y="84295"/>
                  </a:lnTo>
                  <a:lnTo>
                    <a:pt x="143859" y="141111"/>
                  </a:lnTo>
                  <a:lnTo>
                    <a:pt x="146695" y="190137"/>
                  </a:lnTo>
                  <a:lnTo>
                    <a:pt x="155913" y="232443"/>
                  </a:lnTo>
                  <a:lnTo>
                    <a:pt x="163221" y="246170"/>
                  </a:lnTo>
                  <a:lnTo>
                    <a:pt x="170880" y="252270"/>
                  </a:lnTo>
                  <a:lnTo>
                    <a:pt x="188949" y="255704"/>
                  </a:lnTo>
                  <a:lnTo>
                    <a:pt x="194758" y="252217"/>
                  </a:lnTo>
                  <a:lnTo>
                    <a:pt x="204739" y="237760"/>
                  </a:lnTo>
                  <a:lnTo>
                    <a:pt x="211477" y="213628"/>
                  </a:lnTo>
                  <a:lnTo>
                    <a:pt x="214312" y="114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71"/>
            <p:cNvSpPr/>
            <p:nvPr/>
          </p:nvSpPr>
          <p:spPr>
            <a:xfrm>
              <a:off x="11060906" y="3631406"/>
              <a:ext cx="119064" cy="464345"/>
            </a:xfrm>
            <a:custGeom>
              <a:avLst/>
              <a:gdLst/>
              <a:ahLst/>
              <a:cxnLst/>
              <a:rect l="0" t="0" r="0" b="0"/>
              <a:pathLst>
                <a:path w="119064" h="464345">
                  <a:moveTo>
                    <a:pt x="0" y="0"/>
                  </a:moveTo>
                  <a:lnTo>
                    <a:pt x="9505" y="24303"/>
                  </a:lnTo>
                  <a:lnTo>
                    <a:pt x="18985" y="75993"/>
                  </a:lnTo>
                  <a:lnTo>
                    <a:pt x="23706" y="125998"/>
                  </a:lnTo>
                  <a:lnTo>
                    <a:pt x="32894" y="174328"/>
                  </a:lnTo>
                  <a:lnTo>
                    <a:pt x="43996" y="222162"/>
                  </a:lnTo>
                  <a:lnTo>
                    <a:pt x="55664" y="269849"/>
                  </a:lnTo>
                  <a:lnTo>
                    <a:pt x="67497" y="316170"/>
                  </a:lnTo>
                  <a:lnTo>
                    <a:pt x="83350" y="368047"/>
                  </a:lnTo>
                  <a:lnTo>
                    <a:pt x="119063" y="464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72"/>
            <p:cNvSpPr/>
            <p:nvPr/>
          </p:nvSpPr>
          <p:spPr>
            <a:xfrm>
              <a:off x="10453689" y="3946044"/>
              <a:ext cx="559593" cy="298549"/>
            </a:xfrm>
            <a:custGeom>
              <a:avLst/>
              <a:gdLst/>
              <a:ahLst/>
              <a:cxnLst/>
              <a:rect l="0" t="0" r="0" b="0"/>
              <a:pathLst>
                <a:path w="559593" h="298549">
                  <a:moveTo>
                    <a:pt x="0" y="233050"/>
                  </a:moveTo>
                  <a:lnTo>
                    <a:pt x="6319" y="233050"/>
                  </a:lnTo>
                  <a:lnTo>
                    <a:pt x="12950" y="229522"/>
                  </a:lnTo>
                  <a:lnTo>
                    <a:pt x="16571" y="226729"/>
                  </a:lnTo>
                  <a:lnTo>
                    <a:pt x="42714" y="182902"/>
                  </a:lnTo>
                  <a:lnTo>
                    <a:pt x="70864" y="133378"/>
                  </a:lnTo>
                  <a:lnTo>
                    <a:pt x="97095" y="83274"/>
                  </a:lnTo>
                  <a:lnTo>
                    <a:pt x="137141" y="31083"/>
                  </a:lnTo>
                  <a:lnTo>
                    <a:pt x="146988" y="22999"/>
                  </a:lnTo>
                  <a:lnTo>
                    <a:pt x="156201" y="20255"/>
                  </a:lnTo>
                  <a:lnTo>
                    <a:pt x="164987" y="21072"/>
                  </a:lnTo>
                  <a:lnTo>
                    <a:pt x="173492" y="24263"/>
                  </a:lnTo>
                  <a:lnTo>
                    <a:pt x="186468" y="34863"/>
                  </a:lnTo>
                  <a:lnTo>
                    <a:pt x="197968" y="52363"/>
                  </a:lnTo>
                  <a:lnTo>
                    <a:pt x="223382" y="110438"/>
                  </a:lnTo>
                  <a:lnTo>
                    <a:pt x="241534" y="167232"/>
                  </a:lnTo>
                  <a:lnTo>
                    <a:pt x="257857" y="221225"/>
                  </a:lnTo>
                  <a:lnTo>
                    <a:pt x="273821" y="274419"/>
                  </a:lnTo>
                  <a:lnTo>
                    <a:pt x="283393" y="298548"/>
                  </a:lnTo>
                  <a:lnTo>
                    <a:pt x="284178" y="297882"/>
                  </a:lnTo>
                  <a:lnTo>
                    <a:pt x="285611" y="244512"/>
                  </a:lnTo>
                  <a:lnTo>
                    <a:pt x="285722" y="188081"/>
                  </a:lnTo>
                  <a:lnTo>
                    <a:pt x="285744" y="138325"/>
                  </a:lnTo>
                  <a:lnTo>
                    <a:pt x="287071" y="94247"/>
                  </a:lnTo>
                  <a:lnTo>
                    <a:pt x="289275" y="88921"/>
                  </a:lnTo>
                  <a:lnTo>
                    <a:pt x="292069" y="85370"/>
                  </a:lnTo>
                  <a:lnTo>
                    <a:pt x="295253" y="84326"/>
                  </a:lnTo>
                  <a:lnTo>
                    <a:pt x="298700" y="84953"/>
                  </a:lnTo>
                  <a:lnTo>
                    <a:pt x="302321" y="86693"/>
                  </a:lnTo>
                  <a:lnTo>
                    <a:pt x="328614" y="145050"/>
                  </a:lnTo>
                  <a:lnTo>
                    <a:pt x="357863" y="199645"/>
                  </a:lnTo>
                  <a:lnTo>
                    <a:pt x="385885" y="249627"/>
                  </a:lnTo>
                  <a:lnTo>
                    <a:pt x="401250" y="260261"/>
                  </a:lnTo>
                  <a:lnTo>
                    <a:pt x="418454" y="266248"/>
                  </a:lnTo>
                  <a:lnTo>
                    <a:pt x="424490" y="264442"/>
                  </a:lnTo>
                  <a:lnTo>
                    <a:pt x="438252" y="255380"/>
                  </a:lnTo>
                  <a:lnTo>
                    <a:pt x="449658" y="235478"/>
                  </a:lnTo>
                  <a:lnTo>
                    <a:pt x="457817" y="205025"/>
                  </a:lnTo>
                  <a:lnTo>
                    <a:pt x="461442" y="160622"/>
                  </a:lnTo>
                  <a:lnTo>
                    <a:pt x="463483" y="108843"/>
                  </a:lnTo>
                  <a:lnTo>
                    <a:pt x="454667" y="57115"/>
                  </a:lnTo>
                  <a:lnTo>
                    <a:pt x="436332" y="5352"/>
                  </a:lnTo>
                  <a:lnTo>
                    <a:pt x="432440" y="553"/>
                  </a:lnTo>
                  <a:lnTo>
                    <a:pt x="428521" y="0"/>
                  </a:lnTo>
                  <a:lnTo>
                    <a:pt x="424588" y="2277"/>
                  </a:lnTo>
                  <a:lnTo>
                    <a:pt x="420215" y="15390"/>
                  </a:lnTo>
                  <a:lnTo>
                    <a:pt x="417408" y="68788"/>
                  </a:lnTo>
                  <a:lnTo>
                    <a:pt x="426360" y="124021"/>
                  </a:lnTo>
                  <a:lnTo>
                    <a:pt x="444393" y="173149"/>
                  </a:lnTo>
                  <a:lnTo>
                    <a:pt x="459445" y="195843"/>
                  </a:lnTo>
                  <a:lnTo>
                    <a:pt x="487586" y="220850"/>
                  </a:lnTo>
                  <a:lnTo>
                    <a:pt x="500249" y="227628"/>
                  </a:lnTo>
                  <a:lnTo>
                    <a:pt x="508123" y="226789"/>
                  </a:lnTo>
                  <a:lnTo>
                    <a:pt x="527457" y="218802"/>
                  </a:lnTo>
                  <a:lnTo>
                    <a:pt x="559592" y="185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73"/>
            <p:cNvSpPr/>
            <p:nvPr/>
          </p:nvSpPr>
          <p:spPr>
            <a:xfrm>
              <a:off x="10560844" y="4000500"/>
              <a:ext cx="59532" cy="369095"/>
            </a:xfrm>
            <a:custGeom>
              <a:avLst/>
              <a:gdLst/>
              <a:ahLst/>
              <a:cxnLst/>
              <a:rect l="0" t="0" r="0" b="0"/>
              <a:pathLst>
                <a:path w="59532" h="369095">
                  <a:moveTo>
                    <a:pt x="0" y="0"/>
                  </a:moveTo>
                  <a:lnTo>
                    <a:pt x="6320" y="45785"/>
                  </a:lnTo>
                  <a:lnTo>
                    <a:pt x="20308" y="94886"/>
                  </a:lnTo>
                  <a:lnTo>
                    <a:pt x="32283" y="142803"/>
                  </a:lnTo>
                  <a:lnTo>
                    <a:pt x="41360" y="196807"/>
                  </a:lnTo>
                  <a:lnTo>
                    <a:pt x="46388" y="250248"/>
                  </a:lnTo>
                  <a:lnTo>
                    <a:pt x="50908" y="303333"/>
                  </a:lnTo>
                  <a:lnTo>
                    <a:pt x="59531" y="3690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74"/>
            <p:cNvSpPr/>
            <p:nvPr/>
          </p:nvSpPr>
          <p:spPr>
            <a:xfrm>
              <a:off x="11084719" y="3286125"/>
              <a:ext cx="142876" cy="119064"/>
            </a:xfrm>
            <a:custGeom>
              <a:avLst/>
              <a:gdLst/>
              <a:ahLst/>
              <a:cxnLst/>
              <a:rect l="0" t="0" r="0" b="0"/>
              <a:pathLst>
                <a:path w="142876" h="119064">
                  <a:moveTo>
                    <a:pt x="0" y="119063"/>
                  </a:moveTo>
                  <a:lnTo>
                    <a:pt x="6320" y="106421"/>
                  </a:lnTo>
                  <a:lnTo>
                    <a:pt x="16479" y="96687"/>
                  </a:lnTo>
                  <a:lnTo>
                    <a:pt x="68561" y="57907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75"/>
            <p:cNvSpPr/>
            <p:nvPr/>
          </p:nvSpPr>
          <p:spPr>
            <a:xfrm>
              <a:off x="11144349" y="2963715"/>
              <a:ext cx="104913" cy="524817"/>
            </a:xfrm>
            <a:custGeom>
              <a:avLst/>
              <a:gdLst/>
              <a:ahLst/>
              <a:cxnLst/>
              <a:rect l="0" t="0" r="0" b="0"/>
              <a:pathLst>
                <a:path w="104913" h="524817">
                  <a:moveTo>
                    <a:pt x="83245" y="108098"/>
                  </a:moveTo>
                  <a:lnTo>
                    <a:pt x="99817" y="62313"/>
                  </a:lnTo>
                  <a:lnTo>
                    <a:pt x="104912" y="31620"/>
                  </a:lnTo>
                  <a:lnTo>
                    <a:pt x="99047" y="14135"/>
                  </a:lnTo>
                  <a:lnTo>
                    <a:pt x="93781" y="5768"/>
                  </a:lnTo>
                  <a:lnTo>
                    <a:pt x="87624" y="1514"/>
                  </a:lnTo>
                  <a:lnTo>
                    <a:pt x="80871" y="0"/>
                  </a:lnTo>
                  <a:lnTo>
                    <a:pt x="73726" y="314"/>
                  </a:lnTo>
                  <a:lnTo>
                    <a:pt x="67638" y="3169"/>
                  </a:lnTo>
                  <a:lnTo>
                    <a:pt x="37794" y="34030"/>
                  </a:lnTo>
                  <a:lnTo>
                    <a:pt x="21565" y="63221"/>
                  </a:lnTo>
                  <a:lnTo>
                    <a:pt x="5552" y="116823"/>
                  </a:lnTo>
                  <a:lnTo>
                    <a:pt x="1017" y="170528"/>
                  </a:lnTo>
                  <a:lnTo>
                    <a:pt x="233" y="216113"/>
                  </a:lnTo>
                  <a:lnTo>
                    <a:pt x="0" y="263133"/>
                  </a:lnTo>
                  <a:lnTo>
                    <a:pt x="3457" y="310579"/>
                  </a:lnTo>
                  <a:lnTo>
                    <a:pt x="10159" y="367698"/>
                  </a:lnTo>
                  <a:lnTo>
                    <a:pt x="18340" y="424058"/>
                  </a:lnTo>
                  <a:lnTo>
                    <a:pt x="17018" y="466941"/>
                  </a:lnTo>
                  <a:lnTo>
                    <a:pt x="23715" y="5248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76"/>
            <p:cNvSpPr/>
            <p:nvPr/>
          </p:nvSpPr>
          <p:spPr>
            <a:xfrm>
              <a:off x="10960361" y="3321844"/>
              <a:ext cx="85327" cy="245888"/>
            </a:xfrm>
            <a:custGeom>
              <a:avLst/>
              <a:gdLst/>
              <a:ahLst/>
              <a:cxnLst/>
              <a:rect l="0" t="0" r="0" b="0"/>
              <a:pathLst>
                <a:path w="85327" h="245888">
                  <a:moveTo>
                    <a:pt x="64828" y="47625"/>
                  </a:moveTo>
                  <a:lnTo>
                    <a:pt x="58506" y="47625"/>
                  </a:lnTo>
                  <a:lnTo>
                    <a:pt x="51875" y="58208"/>
                  </a:lnTo>
                  <a:lnTo>
                    <a:pt x="32939" y="108550"/>
                  </a:lnTo>
                  <a:lnTo>
                    <a:pt x="13214" y="166871"/>
                  </a:lnTo>
                  <a:lnTo>
                    <a:pt x="0" y="219885"/>
                  </a:lnTo>
                  <a:lnTo>
                    <a:pt x="2061" y="235751"/>
                  </a:lnTo>
                  <a:lnTo>
                    <a:pt x="4461" y="240511"/>
                  </a:lnTo>
                  <a:lnTo>
                    <a:pt x="7386" y="243684"/>
                  </a:lnTo>
                  <a:lnTo>
                    <a:pt x="10658" y="245800"/>
                  </a:lnTo>
                  <a:lnTo>
                    <a:pt x="14162" y="245887"/>
                  </a:lnTo>
                  <a:lnTo>
                    <a:pt x="21583" y="242457"/>
                  </a:lnTo>
                  <a:lnTo>
                    <a:pt x="39520" y="220446"/>
                  </a:lnTo>
                  <a:lnTo>
                    <a:pt x="67961" y="161088"/>
                  </a:lnTo>
                  <a:lnTo>
                    <a:pt x="81925" y="118285"/>
                  </a:lnTo>
                  <a:lnTo>
                    <a:pt x="85326" y="67532"/>
                  </a:lnTo>
                  <a:lnTo>
                    <a:pt x="78544" y="28829"/>
                  </a:lnTo>
                  <a:lnTo>
                    <a:pt x="648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77"/>
            <p:cNvSpPr/>
            <p:nvPr/>
          </p:nvSpPr>
          <p:spPr>
            <a:xfrm>
              <a:off x="10599346" y="3506274"/>
              <a:ext cx="132045" cy="338063"/>
            </a:xfrm>
            <a:custGeom>
              <a:avLst/>
              <a:gdLst/>
              <a:ahLst/>
              <a:cxnLst/>
              <a:rect l="0" t="0" r="0" b="0"/>
              <a:pathLst>
                <a:path w="132045" h="338063">
                  <a:moveTo>
                    <a:pt x="21029" y="244195"/>
                  </a:moveTo>
                  <a:lnTo>
                    <a:pt x="29211" y="263206"/>
                  </a:lnTo>
                  <a:lnTo>
                    <a:pt x="42142" y="315816"/>
                  </a:lnTo>
                  <a:lnTo>
                    <a:pt x="44308" y="334777"/>
                  </a:lnTo>
                  <a:lnTo>
                    <a:pt x="43164" y="336333"/>
                  </a:lnTo>
                  <a:lnTo>
                    <a:pt x="38363" y="338062"/>
                  </a:lnTo>
                  <a:lnTo>
                    <a:pt x="35230" y="335877"/>
                  </a:lnTo>
                  <a:lnTo>
                    <a:pt x="28222" y="326394"/>
                  </a:lnTo>
                  <a:lnTo>
                    <a:pt x="14268" y="289242"/>
                  </a:lnTo>
                  <a:lnTo>
                    <a:pt x="6611" y="240158"/>
                  </a:lnTo>
                  <a:lnTo>
                    <a:pt x="0" y="195374"/>
                  </a:lnTo>
                  <a:lnTo>
                    <a:pt x="1568" y="148591"/>
                  </a:lnTo>
                  <a:lnTo>
                    <a:pt x="10413" y="101215"/>
                  </a:lnTo>
                  <a:lnTo>
                    <a:pt x="25252" y="50440"/>
                  </a:lnTo>
                  <a:lnTo>
                    <a:pt x="49620" y="17012"/>
                  </a:lnTo>
                  <a:lnTo>
                    <a:pt x="63723" y="4318"/>
                  </a:lnTo>
                  <a:lnTo>
                    <a:pt x="69335" y="934"/>
                  </a:lnTo>
                  <a:lnTo>
                    <a:pt x="75723" y="0"/>
                  </a:lnTo>
                  <a:lnTo>
                    <a:pt x="89876" y="2490"/>
                  </a:lnTo>
                  <a:lnTo>
                    <a:pt x="104985" y="15062"/>
                  </a:lnTo>
                  <a:lnTo>
                    <a:pt x="129923" y="49150"/>
                  </a:lnTo>
                  <a:lnTo>
                    <a:pt x="132044" y="72401"/>
                  </a:lnTo>
                  <a:lnTo>
                    <a:pt x="122274" y="118769"/>
                  </a:lnTo>
                  <a:lnTo>
                    <a:pt x="101588" y="168413"/>
                  </a:lnTo>
                  <a:lnTo>
                    <a:pt x="68654" y="232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78"/>
            <p:cNvSpPr/>
            <p:nvPr/>
          </p:nvSpPr>
          <p:spPr>
            <a:xfrm>
              <a:off x="10441781" y="3619500"/>
              <a:ext cx="83345" cy="345282"/>
            </a:xfrm>
            <a:custGeom>
              <a:avLst/>
              <a:gdLst/>
              <a:ahLst/>
              <a:cxnLst/>
              <a:rect l="0" t="0" r="0" b="0"/>
              <a:pathLst>
                <a:path w="83345" h="345282">
                  <a:moveTo>
                    <a:pt x="83344" y="0"/>
                  </a:moveTo>
                  <a:lnTo>
                    <a:pt x="82021" y="12151"/>
                  </a:lnTo>
                  <a:lnTo>
                    <a:pt x="66771" y="67452"/>
                  </a:lnTo>
                  <a:lnTo>
                    <a:pt x="51456" y="119598"/>
                  </a:lnTo>
                  <a:lnTo>
                    <a:pt x="39647" y="164054"/>
                  </a:lnTo>
                  <a:lnTo>
                    <a:pt x="23805" y="222955"/>
                  </a:lnTo>
                  <a:lnTo>
                    <a:pt x="0" y="34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9"/>
            <p:cNvSpPr/>
            <p:nvPr/>
          </p:nvSpPr>
          <p:spPr>
            <a:xfrm>
              <a:off x="10382250" y="3690938"/>
              <a:ext cx="107157" cy="166688"/>
            </a:xfrm>
            <a:custGeom>
              <a:avLst/>
              <a:gdLst/>
              <a:ahLst/>
              <a:cxnLst/>
              <a:rect l="0" t="0" r="0" b="0"/>
              <a:pathLst>
                <a:path w="107157" h="166688">
                  <a:moveTo>
                    <a:pt x="0" y="0"/>
                  </a:moveTo>
                  <a:lnTo>
                    <a:pt x="0" y="22892"/>
                  </a:lnTo>
                  <a:lnTo>
                    <a:pt x="19010" y="71206"/>
                  </a:lnTo>
                  <a:lnTo>
                    <a:pt x="41939" y="113555"/>
                  </a:lnTo>
                  <a:lnTo>
                    <a:pt x="107156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80"/>
            <p:cNvSpPr/>
            <p:nvPr/>
          </p:nvSpPr>
          <p:spPr>
            <a:xfrm>
              <a:off x="10120314" y="3743348"/>
              <a:ext cx="214312" cy="209528"/>
            </a:xfrm>
            <a:custGeom>
              <a:avLst/>
              <a:gdLst/>
              <a:ahLst/>
              <a:cxnLst/>
              <a:rect l="0" t="0" r="0" b="0"/>
              <a:pathLst>
                <a:path w="214312" h="209528">
                  <a:moveTo>
                    <a:pt x="0" y="209527"/>
                  </a:moveTo>
                  <a:lnTo>
                    <a:pt x="6319" y="209527"/>
                  </a:lnTo>
                  <a:lnTo>
                    <a:pt x="12950" y="205999"/>
                  </a:lnTo>
                  <a:lnTo>
                    <a:pt x="67608" y="172453"/>
                  </a:lnTo>
                  <a:lnTo>
                    <a:pt x="109296" y="133942"/>
                  </a:lnTo>
                  <a:lnTo>
                    <a:pt x="151958" y="78548"/>
                  </a:lnTo>
                  <a:lnTo>
                    <a:pt x="170097" y="40485"/>
                  </a:lnTo>
                  <a:lnTo>
                    <a:pt x="176075" y="12744"/>
                  </a:lnTo>
                  <a:lnTo>
                    <a:pt x="175591" y="6901"/>
                  </a:lnTo>
                  <a:lnTo>
                    <a:pt x="173946" y="3005"/>
                  </a:lnTo>
                  <a:lnTo>
                    <a:pt x="171526" y="408"/>
                  </a:lnTo>
                  <a:lnTo>
                    <a:pt x="169912" y="0"/>
                  </a:lnTo>
                  <a:lnTo>
                    <a:pt x="168837" y="1051"/>
                  </a:lnTo>
                  <a:lnTo>
                    <a:pt x="157451" y="41915"/>
                  </a:lnTo>
                  <a:lnTo>
                    <a:pt x="156454" y="101416"/>
                  </a:lnTo>
                  <a:lnTo>
                    <a:pt x="164390" y="142951"/>
                  </a:lnTo>
                  <a:lnTo>
                    <a:pt x="171399" y="159212"/>
                  </a:lnTo>
                  <a:lnTo>
                    <a:pt x="214311" y="2095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81"/>
            <p:cNvSpPr/>
            <p:nvPr/>
          </p:nvSpPr>
          <p:spPr>
            <a:xfrm>
              <a:off x="8929688" y="4119563"/>
              <a:ext cx="1262063" cy="768860"/>
            </a:xfrm>
            <a:custGeom>
              <a:avLst/>
              <a:gdLst/>
              <a:ahLst/>
              <a:cxnLst/>
              <a:rect l="0" t="0" r="0" b="0"/>
              <a:pathLst>
                <a:path w="1262063" h="768860">
                  <a:moveTo>
                    <a:pt x="0" y="762000"/>
                  </a:moveTo>
                  <a:lnTo>
                    <a:pt x="45910" y="765527"/>
                  </a:lnTo>
                  <a:lnTo>
                    <a:pt x="77289" y="768859"/>
                  </a:lnTo>
                  <a:lnTo>
                    <a:pt x="129772" y="763746"/>
                  </a:lnTo>
                  <a:lnTo>
                    <a:pt x="173388" y="758989"/>
                  </a:lnTo>
                  <a:lnTo>
                    <a:pt x="224676" y="749201"/>
                  </a:lnTo>
                  <a:lnTo>
                    <a:pt x="276914" y="737923"/>
                  </a:lnTo>
                  <a:lnTo>
                    <a:pt x="330757" y="722674"/>
                  </a:lnTo>
                  <a:lnTo>
                    <a:pt x="387280" y="704927"/>
                  </a:lnTo>
                  <a:lnTo>
                    <a:pt x="430093" y="694301"/>
                  </a:lnTo>
                  <a:lnTo>
                    <a:pt x="471169" y="680759"/>
                  </a:lnTo>
                  <a:lnTo>
                    <a:pt x="515002" y="662392"/>
                  </a:lnTo>
                  <a:lnTo>
                    <a:pt x="560942" y="641001"/>
                  </a:lnTo>
                  <a:lnTo>
                    <a:pt x="607817" y="618264"/>
                  </a:lnTo>
                  <a:lnTo>
                    <a:pt x="655110" y="594929"/>
                  </a:lnTo>
                  <a:lnTo>
                    <a:pt x="701264" y="571329"/>
                  </a:lnTo>
                  <a:lnTo>
                    <a:pt x="743825" y="547612"/>
                  </a:lnTo>
                  <a:lnTo>
                    <a:pt x="788317" y="520313"/>
                  </a:lnTo>
                  <a:lnTo>
                    <a:pt x="833228" y="490542"/>
                  </a:lnTo>
                  <a:lnTo>
                    <a:pt x="875237" y="459671"/>
                  </a:lnTo>
                  <a:lnTo>
                    <a:pt x="919484" y="424784"/>
                  </a:lnTo>
                  <a:lnTo>
                    <a:pt x="962962" y="388553"/>
                  </a:lnTo>
                  <a:lnTo>
                    <a:pt x="1018512" y="338406"/>
                  </a:lnTo>
                  <a:lnTo>
                    <a:pt x="1073629" y="290033"/>
                  </a:lnTo>
                  <a:lnTo>
                    <a:pt x="1117594" y="240863"/>
                  </a:lnTo>
                  <a:lnTo>
                    <a:pt x="1160902" y="187636"/>
                  </a:lnTo>
                  <a:lnTo>
                    <a:pt x="1200580" y="129227"/>
                  </a:lnTo>
                  <a:lnTo>
                    <a:pt x="1233895" y="79766"/>
                  </a:lnTo>
                  <a:lnTo>
                    <a:pt x="1255126" y="37657"/>
                  </a:lnTo>
                  <a:lnTo>
                    <a:pt x="12620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82"/>
            <p:cNvSpPr/>
            <p:nvPr/>
          </p:nvSpPr>
          <p:spPr>
            <a:xfrm>
              <a:off x="8739188" y="4679156"/>
              <a:ext cx="47626" cy="209185"/>
            </a:xfrm>
            <a:custGeom>
              <a:avLst/>
              <a:gdLst/>
              <a:ahLst/>
              <a:cxnLst/>
              <a:rect l="0" t="0" r="0" b="0"/>
              <a:pathLst>
                <a:path w="47626" h="209185">
                  <a:moveTo>
                    <a:pt x="0" y="59532"/>
                  </a:moveTo>
                  <a:lnTo>
                    <a:pt x="0" y="118359"/>
                  </a:lnTo>
                  <a:lnTo>
                    <a:pt x="0" y="169783"/>
                  </a:lnTo>
                  <a:lnTo>
                    <a:pt x="10251" y="209184"/>
                  </a:lnTo>
                  <a:lnTo>
                    <a:pt x="11579" y="186106"/>
                  </a:lnTo>
                  <a:lnTo>
                    <a:pt x="15369" y="140587"/>
                  </a:lnTo>
                  <a:lnTo>
                    <a:pt x="24838" y="89722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83"/>
            <p:cNvSpPr/>
            <p:nvPr/>
          </p:nvSpPr>
          <p:spPr>
            <a:xfrm>
              <a:off x="8215313" y="4687505"/>
              <a:ext cx="439805" cy="223197"/>
            </a:xfrm>
            <a:custGeom>
              <a:avLst/>
              <a:gdLst/>
              <a:ahLst/>
              <a:cxnLst/>
              <a:rect l="0" t="0" r="0" b="0"/>
              <a:pathLst>
                <a:path w="439805" h="223197">
                  <a:moveTo>
                    <a:pt x="0" y="74995"/>
                  </a:moveTo>
                  <a:lnTo>
                    <a:pt x="9504" y="64167"/>
                  </a:lnTo>
                  <a:lnTo>
                    <a:pt x="16571" y="52103"/>
                  </a:lnTo>
                  <a:lnTo>
                    <a:pt x="70501" y="13579"/>
                  </a:lnTo>
                  <a:lnTo>
                    <a:pt x="98500" y="206"/>
                  </a:lnTo>
                  <a:lnTo>
                    <a:pt x="108000" y="0"/>
                  </a:lnTo>
                  <a:lnTo>
                    <a:pt x="125611" y="6827"/>
                  </a:lnTo>
                  <a:lnTo>
                    <a:pt x="144080" y="19226"/>
                  </a:lnTo>
                  <a:lnTo>
                    <a:pt x="164251" y="56560"/>
                  </a:lnTo>
                  <a:lnTo>
                    <a:pt x="180664" y="109515"/>
                  </a:lnTo>
                  <a:lnTo>
                    <a:pt x="187586" y="160776"/>
                  </a:lnTo>
                  <a:lnTo>
                    <a:pt x="190116" y="217946"/>
                  </a:lnTo>
                  <a:lnTo>
                    <a:pt x="190329" y="223196"/>
                  </a:lnTo>
                  <a:lnTo>
                    <a:pt x="199990" y="179167"/>
                  </a:lnTo>
                  <a:lnTo>
                    <a:pt x="210804" y="131290"/>
                  </a:lnTo>
                  <a:lnTo>
                    <a:pt x="226310" y="92925"/>
                  </a:lnTo>
                  <a:lnTo>
                    <a:pt x="230247" y="86949"/>
                  </a:lnTo>
                  <a:lnTo>
                    <a:pt x="234196" y="84287"/>
                  </a:lnTo>
                  <a:lnTo>
                    <a:pt x="238152" y="83836"/>
                  </a:lnTo>
                  <a:lnTo>
                    <a:pt x="242112" y="84858"/>
                  </a:lnTo>
                  <a:lnTo>
                    <a:pt x="260325" y="98937"/>
                  </a:lnTo>
                  <a:lnTo>
                    <a:pt x="295549" y="149144"/>
                  </a:lnTo>
                  <a:lnTo>
                    <a:pt x="324482" y="190624"/>
                  </a:lnTo>
                  <a:lnTo>
                    <a:pt x="335154" y="199146"/>
                  </a:lnTo>
                  <a:lnTo>
                    <a:pt x="354922" y="203944"/>
                  </a:lnTo>
                  <a:lnTo>
                    <a:pt x="383856" y="199045"/>
                  </a:lnTo>
                  <a:lnTo>
                    <a:pt x="399026" y="189219"/>
                  </a:lnTo>
                  <a:lnTo>
                    <a:pt x="410178" y="174709"/>
                  </a:lnTo>
                  <a:lnTo>
                    <a:pt x="428117" y="126000"/>
                  </a:lnTo>
                  <a:lnTo>
                    <a:pt x="436853" y="75997"/>
                  </a:lnTo>
                  <a:lnTo>
                    <a:pt x="439804" y="30655"/>
                  </a:lnTo>
                  <a:lnTo>
                    <a:pt x="438723" y="25591"/>
                  </a:lnTo>
                  <a:lnTo>
                    <a:pt x="436681" y="22215"/>
                  </a:lnTo>
                  <a:lnTo>
                    <a:pt x="433995" y="19965"/>
                  </a:lnTo>
                  <a:lnTo>
                    <a:pt x="429559" y="21110"/>
                  </a:lnTo>
                  <a:lnTo>
                    <a:pt x="417575" y="29439"/>
                  </a:lnTo>
                  <a:lnTo>
                    <a:pt x="402273" y="49003"/>
                  </a:lnTo>
                  <a:lnTo>
                    <a:pt x="386574" y="87500"/>
                  </a:lnTo>
                  <a:lnTo>
                    <a:pt x="381734" y="142755"/>
                  </a:lnTo>
                  <a:lnTo>
                    <a:pt x="381217" y="174741"/>
                  </a:lnTo>
                  <a:lnTo>
                    <a:pt x="383791" y="182503"/>
                  </a:lnTo>
                  <a:lnTo>
                    <a:pt x="404812" y="2059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84"/>
            <p:cNvSpPr/>
            <p:nvPr/>
          </p:nvSpPr>
          <p:spPr>
            <a:xfrm>
              <a:off x="8322469" y="4643438"/>
              <a:ext cx="35720" cy="321468"/>
            </a:xfrm>
            <a:custGeom>
              <a:avLst/>
              <a:gdLst/>
              <a:ahLst/>
              <a:cxnLst/>
              <a:rect l="0" t="0" r="0" b="0"/>
              <a:pathLst>
                <a:path w="35720" h="321468">
                  <a:moveTo>
                    <a:pt x="0" y="0"/>
                  </a:moveTo>
                  <a:lnTo>
                    <a:pt x="0" y="45909"/>
                  </a:lnTo>
                  <a:lnTo>
                    <a:pt x="0" y="104465"/>
                  </a:lnTo>
                  <a:lnTo>
                    <a:pt x="6320" y="161039"/>
                  </a:lnTo>
                  <a:lnTo>
                    <a:pt x="9424" y="201660"/>
                  </a:lnTo>
                  <a:lnTo>
                    <a:pt x="14698" y="251133"/>
                  </a:lnTo>
                  <a:lnTo>
                    <a:pt x="35719" y="321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85"/>
            <p:cNvSpPr/>
            <p:nvPr/>
          </p:nvSpPr>
          <p:spPr>
            <a:xfrm>
              <a:off x="8024813" y="4717371"/>
              <a:ext cx="202407" cy="172801"/>
            </a:xfrm>
            <a:custGeom>
              <a:avLst/>
              <a:gdLst/>
              <a:ahLst/>
              <a:cxnLst/>
              <a:rect l="0" t="0" r="0" b="0"/>
              <a:pathLst>
                <a:path w="202407" h="172801">
                  <a:moveTo>
                    <a:pt x="0" y="80848"/>
                  </a:moveTo>
                  <a:lnTo>
                    <a:pt x="6320" y="80848"/>
                  </a:lnTo>
                  <a:lnTo>
                    <a:pt x="12951" y="77320"/>
                  </a:lnTo>
                  <a:lnTo>
                    <a:pt x="22954" y="71343"/>
                  </a:lnTo>
                  <a:lnTo>
                    <a:pt x="60251" y="52860"/>
                  </a:lnTo>
                  <a:lnTo>
                    <a:pt x="115717" y="10137"/>
                  </a:lnTo>
                  <a:lnTo>
                    <a:pt x="127956" y="0"/>
                  </a:lnTo>
                  <a:lnTo>
                    <a:pt x="128960" y="491"/>
                  </a:lnTo>
                  <a:lnTo>
                    <a:pt x="130076" y="4564"/>
                  </a:lnTo>
                  <a:lnTo>
                    <a:pt x="117899" y="60578"/>
                  </a:lnTo>
                  <a:lnTo>
                    <a:pt x="109278" y="114915"/>
                  </a:lnTo>
                  <a:lnTo>
                    <a:pt x="100716" y="153037"/>
                  </a:lnTo>
                  <a:lnTo>
                    <a:pt x="106047" y="172800"/>
                  </a:lnTo>
                  <a:lnTo>
                    <a:pt x="107739" y="172576"/>
                  </a:lnTo>
                  <a:lnTo>
                    <a:pt x="113148" y="168800"/>
                  </a:lnTo>
                  <a:lnTo>
                    <a:pt x="135115" y="131452"/>
                  </a:lnTo>
                  <a:lnTo>
                    <a:pt x="150848" y="82808"/>
                  </a:lnTo>
                  <a:lnTo>
                    <a:pt x="166445" y="29916"/>
                  </a:lnTo>
                  <a:lnTo>
                    <a:pt x="169171" y="27049"/>
                  </a:lnTo>
                  <a:lnTo>
                    <a:pt x="172312" y="25138"/>
                  </a:lnTo>
                  <a:lnTo>
                    <a:pt x="174406" y="26510"/>
                  </a:lnTo>
                  <a:lnTo>
                    <a:pt x="191300" y="79134"/>
                  </a:lnTo>
                  <a:lnTo>
                    <a:pt x="202406" y="1284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86"/>
            <p:cNvSpPr/>
            <p:nvPr/>
          </p:nvSpPr>
          <p:spPr>
            <a:xfrm>
              <a:off x="8060579" y="4577626"/>
              <a:ext cx="58033" cy="351563"/>
            </a:xfrm>
            <a:custGeom>
              <a:avLst/>
              <a:gdLst/>
              <a:ahLst/>
              <a:cxnLst/>
              <a:rect l="0" t="0" r="0" b="0"/>
              <a:pathLst>
                <a:path w="58033" h="351563">
                  <a:moveTo>
                    <a:pt x="23765" y="149155"/>
                  </a:moveTo>
                  <a:lnTo>
                    <a:pt x="30085" y="149155"/>
                  </a:lnTo>
                  <a:lnTo>
                    <a:pt x="31947" y="147832"/>
                  </a:lnTo>
                  <a:lnTo>
                    <a:pt x="33189" y="145628"/>
                  </a:lnTo>
                  <a:lnTo>
                    <a:pt x="34016" y="142835"/>
                  </a:lnTo>
                  <a:lnTo>
                    <a:pt x="54560" y="109085"/>
                  </a:lnTo>
                  <a:lnTo>
                    <a:pt x="58025" y="92009"/>
                  </a:lnTo>
                  <a:lnTo>
                    <a:pt x="58032" y="37440"/>
                  </a:lnTo>
                  <a:lnTo>
                    <a:pt x="49941" y="8898"/>
                  </a:lnTo>
                  <a:lnTo>
                    <a:pt x="46507" y="4057"/>
                  </a:lnTo>
                  <a:lnTo>
                    <a:pt x="42895" y="829"/>
                  </a:lnTo>
                  <a:lnTo>
                    <a:pt x="40487" y="0"/>
                  </a:lnTo>
                  <a:lnTo>
                    <a:pt x="38882" y="771"/>
                  </a:lnTo>
                  <a:lnTo>
                    <a:pt x="34452" y="6478"/>
                  </a:lnTo>
                  <a:lnTo>
                    <a:pt x="23664" y="17833"/>
                  </a:lnTo>
                  <a:lnTo>
                    <a:pt x="9036" y="51743"/>
                  </a:lnTo>
                  <a:lnTo>
                    <a:pt x="1747" y="105072"/>
                  </a:lnTo>
                  <a:lnTo>
                    <a:pt x="484" y="164316"/>
                  </a:lnTo>
                  <a:lnTo>
                    <a:pt x="110" y="221704"/>
                  </a:lnTo>
                  <a:lnTo>
                    <a:pt x="0" y="266342"/>
                  </a:lnTo>
                  <a:lnTo>
                    <a:pt x="11859" y="351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87"/>
            <p:cNvSpPr/>
            <p:nvPr/>
          </p:nvSpPr>
          <p:spPr>
            <a:xfrm>
              <a:off x="7798594" y="4702969"/>
              <a:ext cx="23813" cy="170380"/>
            </a:xfrm>
            <a:custGeom>
              <a:avLst/>
              <a:gdLst/>
              <a:ahLst/>
              <a:cxnLst/>
              <a:rect l="0" t="0" r="0" b="0"/>
              <a:pathLst>
                <a:path w="23813" h="170380">
                  <a:moveTo>
                    <a:pt x="0" y="47625"/>
                  </a:moveTo>
                  <a:lnTo>
                    <a:pt x="1323" y="104607"/>
                  </a:lnTo>
                  <a:lnTo>
                    <a:pt x="14698" y="162778"/>
                  </a:lnTo>
                  <a:lnTo>
                    <a:pt x="19762" y="170241"/>
                  </a:lnTo>
                  <a:lnTo>
                    <a:pt x="21112" y="170379"/>
                  </a:lnTo>
                  <a:lnTo>
                    <a:pt x="22012" y="169149"/>
                  </a:lnTo>
                  <a:lnTo>
                    <a:pt x="13403" y="121119"/>
                  </a:lnTo>
                  <a:lnTo>
                    <a:pt x="18670" y="71311"/>
                  </a:lnTo>
                  <a:lnTo>
                    <a:pt x="238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88"/>
            <p:cNvSpPr/>
            <p:nvPr/>
          </p:nvSpPr>
          <p:spPr>
            <a:xfrm>
              <a:off x="7655719" y="4682181"/>
              <a:ext cx="59419" cy="211290"/>
            </a:xfrm>
            <a:custGeom>
              <a:avLst/>
              <a:gdLst/>
              <a:ahLst/>
              <a:cxnLst/>
              <a:rect l="0" t="0" r="0" b="0"/>
              <a:pathLst>
                <a:path w="59419" h="211290">
                  <a:moveTo>
                    <a:pt x="0" y="92225"/>
                  </a:moveTo>
                  <a:lnTo>
                    <a:pt x="10251" y="92225"/>
                  </a:lnTo>
                  <a:lnTo>
                    <a:pt x="30590" y="81397"/>
                  </a:lnTo>
                  <a:lnTo>
                    <a:pt x="44905" y="69333"/>
                  </a:lnTo>
                  <a:lnTo>
                    <a:pt x="53031" y="55152"/>
                  </a:lnTo>
                  <a:lnTo>
                    <a:pt x="58675" y="17964"/>
                  </a:lnTo>
                  <a:lnTo>
                    <a:pt x="59418" y="0"/>
                  </a:lnTo>
                  <a:lnTo>
                    <a:pt x="58133" y="315"/>
                  </a:lnTo>
                  <a:lnTo>
                    <a:pt x="53176" y="4192"/>
                  </a:lnTo>
                  <a:lnTo>
                    <a:pt x="31034" y="45977"/>
                  </a:lnTo>
                  <a:lnTo>
                    <a:pt x="16076" y="98132"/>
                  </a:lnTo>
                  <a:lnTo>
                    <a:pt x="15083" y="119986"/>
                  </a:lnTo>
                  <a:lnTo>
                    <a:pt x="23812" y="211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89"/>
            <p:cNvSpPr/>
            <p:nvPr/>
          </p:nvSpPr>
          <p:spPr>
            <a:xfrm>
              <a:off x="7417594" y="4595813"/>
              <a:ext cx="166688" cy="309563"/>
            </a:xfrm>
            <a:custGeom>
              <a:avLst/>
              <a:gdLst/>
              <a:ahLst/>
              <a:cxnLst/>
              <a:rect l="0" t="0" r="0" b="0"/>
              <a:pathLst>
                <a:path w="166688" h="309563">
                  <a:moveTo>
                    <a:pt x="0" y="0"/>
                  </a:moveTo>
                  <a:lnTo>
                    <a:pt x="0" y="58827"/>
                  </a:lnTo>
                  <a:lnTo>
                    <a:pt x="6320" y="116571"/>
                  </a:lnTo>
                  <a:lnTo>
                    <a:pt x="12126" y="166195"/>
                  </a:lnTo>
                  <a:lnTo>
                    <a:pt x="24639" y="217743"/>
                  </a:lnTo>
                  <a:lnTo>
                    <a:pt x="35526" y="272587"/>
                  </a:lnTo>
                  <a:lnTo>
                    <a:pt x="37004" y="246402"/>
                  </a:lnTo>
                  <a:lnTo>
                    <a:pt x="52286" y="187457"/>
                  </a:lnTo>
                  <a:lnTo>
                    <a:pt x="75787" y="135365"/>
                  </a:lnTo>
                  <a:lnTo>
                    <a:pt x="90218" y="116102"/>
                  </a:lnTo>
                  <a:lnTo>
                    <a:pt x="98746" y="111132"/>
                  </a:lnTo>
                  <a:lnTo>
                    <a:pt x="117306" y="108334"/>
                  </a:lnTo>
                  <a:lnTo>
                    <a:pt x="123183" y="110587"/>
                  </a:lnTo>
                  <a:lnTo>
                    <a:pt x="133240" y="120146"/>
                  </a:lnTo>
                  <a:lnTo>
                    <a:pt x="146341" y="140403"/>
                  </a:lnTo>
                  <a:lnTo>
                    <a:pt x="154437" y="199468"/>
                  </a:lnTo>
                  <a:lnTo>
                    <a:pt x="162470" y="250189"/>
                  </a:lnTo>
                  <a:lnTo>
                    <a:pt x="166687" y="309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90"/>
            <p:cNvSpPr/>
            <p:nvPr/>
          </p:nvSpPr>
          <p:spPr>
            <a:xfrm>
              <a:off x="7322834" y="5096097"/>
              <a:ext cx="1154417" cy="59309"/>
            </a:xfrm>
            <a:custGeom>
              <a:avLst/>
              <a:gdLst/>
              <a:ahLst/>
              <a:cxnLst/>
              <a:rect l="0" t="0" r="0" b="0"/>
              <a:pathLst>
                <a:path w="1154417" h="59309">
                  <a:moveTo>
                    <a:pt x="11416" y="59308"/>
                  </a:moveTo>
                  <a:lnTo>
                    <a:pt x="0" y="59308"/>
                  </a:lnTo>
                  <a:lnTo>
                    <a:pt x="57702" y="59308"/>
                  </a:lnTo>
                  <a:lnTo>
                    <a:pt x="109488" y="59308"/>
                  </a:lnTo>
                  <a:lnTo>
                    <a:pt x="157920" y="59308"/>
                  </a:lnTo>
                  <a:lnTo>
                    <a:pt x="213510" y="51127"/>
                  </a:lnTo>
                  <a:lnTo>
                    <a:pt x="258562" y="48506"/>
                  </a:lnTo>
                  <a:lnTo>
                    <a:pt x="305424" y="47730"/>
                  </a:lnTo>
                  <a:lnTo>
                    <a:pt x="354146" y="46177"/>
                  </a:lnTo>
                  <a:lnTo>
                    <a:pt x="408564" y="39249"/>
                  </a:lnTo>
                  <a:lnTo>
                    <a:pt x="460113" y="36609"/>
                  </a:lnTo>
                  <a:lnTo>
                    <a:pt x="516691" y="35826"/>
                  </a:lnTo>
                  <a:lnTo>
                    <a:pt x="575347" y="34270"/>
                  </a:lnTo>
                  <a:lnTo>
                    <a:pt x="634618" y="27343"/>
                  </a:lnTo>
                  <a:lnTo>
                    <a:pt x="694074" y="24703"/>
                  </a:lnTo>
                  <a:lnTo>
                    <a:pt x="752259" y="22597"/>
                  </a:lnTo>
                  <a:lnTo>
                    <a:pt x="804924" y="15506"/>
                  </a:lnTo>
                  <a:lnTo>
                    <a:pt x="860510" y="12818"/>
                  </a:lnTo>
                  <a:lnTo>
                    <a:pt x="909759" y="10697"/>
                  </a:lnTo>
                  <a:lnTo>
                    <a:pt x="966154" y="2327"/>
                  </a:lnTo>
                  <a:lnTo>
                    <a:pt x="1019260" y="533"/>
                  </a:lnTo>
                  <a:lnTo>
                    <a:pt x="1071154" y="0"/>
                  </a:lnTo>
                  <a:lnTo>
                    <a:pt x="1127969" y="1130"/>
                  </a:lnTo>
                  <a:lnTo>
                    <a:pt x="1154416" y="11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SMARTInkShape-Group18"/>
          <p:cNvGrpSpPr/>
          <p:nvPr/>
        </p:nvGrpSpPr>
        <p:grpSpPr>
          <a:xfrm>
            <a:off x="10263189" y="4417219"/>
            <a:ext cx="1404937" cy="726282"/>
            <a:chOff x="10263189" y="4417219"/>
            <a:chExt cx="1404937" cy="726282"/>
          </a:xfrm>
        </p:grpSpPr>
        <p:sp>
          <p:nvSpPr>
            <p:cNvPr id="208" name="SMARTInkShape-191"/>
            <p:cNvSpPr/>
            <p:nvPr/>
          </p:nvSpPr>
          <p:spPr>
            <a:xfrm>
              <a:off x="11466256" y="4569893"/>
              <a:ext cx="201870" cy="323578"/>
            </a:xfrm>
            <a:custGeom>
              <a:avLst/>
              <a:gdLst/>
              <a:ahLst/>
              <a:cxnLst/>
              <a:rect l="0" t="0" r="0" b="0"/>
              <a:pathLst>
                <a:path w="201870" h="323578">
                  <a:moveTo>
                    <a:pt x="23275" y="275951"/>
                  </a:moveTo>
                  <a:lnTo>
                    <a:pt x="23275" y="293688"/>
                  </a:lnTo>
                  <a:lnTo>
                    <a:pt x="24598" y="295713"/>
                  </a:lnTo>
                  <a:lnTo>
                    <a:pt x="26804" y="297063"/>
                  </a:lnTo>
                  <a:lnTo>
                    <a:pt x="29596" y="297963"/>
                  </a:lnTo>
                  <a:lnTo>
                    <a:pt x="30135" y="298563"/>
                  </a:lnTo>
                  <a:lnTo>
                    <a:pt x="29171" y="298963"/>
                  </a:lnTo>
                  <a:lnTo>
                    <a:pt x="27207" y="299230"/>
                  </a:lnTo>
                  <a:lnTo>
                    <a:pt x="25896" y="296762"/>
                  </a:lnTo>
                  <a:lnTo>
                    <a:pt x="13125" y="237454"/>
                  </a:lnTo>
                  <a:lnTo>
                    <a:pt x="2177" y="180334"/>
                  </a:lnTo>
                  <a:lnTo>
                    <a:pt x="0" y="133003"/>
                  </a:lnTo>
                  <a:lnTo>
                    <a:pt x="5943" y="78374"/>
                  </a:lnTo>
                  <a:lnTo>
                    <a:pt x="22402" y="30878"/>
                  </a:lnTo>
                  <a:lnTo>
                    <a:pt x="40086" y="11367"/>
                  </a:lnTo>
                  <a:lnTo>
                    <a:pt x="58527" y="931"/>
                  </a:lnTo>
                  <a:lnTo>
                    <a:pt x="65297" y="0"/>
                  </a:lnTo>
                  <a:lnTo>
                    <a:pt x="71134" y="702"/>
                  </a:lnTo>
                  <a:lnTo>
                    <a:pt x="107695" y="29023"/>
                  </a:lnTo>
                  <a:lnTo>
                    <a:pt x="132220" y="54767"/>
                  </a:lnTo>
                  <a:lnTo>
                    <a:pt x="157403" y="109927"/>
                  </a:lnTo>
                  <a:lnTo>
                    <a:pt x="173928" y="165202"/>
                  </a:lnTo>
                  <a:lnTo>
                    <a:pt x="189930" y="215709"/>
                  </a:lnTo>
                  <a:lnTo>
                    <a:pt x="199511" y="263904"/>
                  </a:lnTo>
                  <a:lnTo>
                    <a:pt x="201869" y="323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92"/>
            <p:cNvSpPr/>
            <p:nvPr/>
          </p:nvSpPr>
          <p:spPr>
            <a:xfrm>
              <a:off x="11347190" y="4643438"/>
              <a:ext cx="68068" cy="268915"/>
            </a:xfrm>
            <a:custGeom>
              <a:avLst/>
              <a:gdLst/>
              <a:ahLst/>
              <a:cxnLst/>
              <a:rect l="0" t="0" r="0" b="0"/>
              <a:pathLst>
                <a:path w="68068" h="268915">
                  <a:moveTo>
                    <a:pt x="23279" y="11906"/>
                  </a:moveTo>
                  <a:lnTo>
                    <a:pt x="21956" y="32240"/>
                  </a:lnTo>
                  <a:lnTo>
                    <a:pt x="11152" y="89130"/>
                  </a:lnTo>
                  <a:lnTo>
                    <a:pt x="2166" y="141274"/>
                  </a:lnTo>
                  <a:lnTo>
                    <a:pt x="0" y="190184"/>
                  </a:lnTo>
                  <a:lnTo>
                    <a:pt x="894" y="236739"/>
                  </a:lnTo>
                  <a:lnTo>
                    <a:pt x="5833" y="255589"/>
                  </a:lnTo>
                  <a:lnTo>
                    <a:pt x="12439" y="265731"/>
                  </a:lnTo>
                  <a:lnTo>
                    <a:pt x="16053" y="268434"/>
                  </a:lnTo>
                  <a:lnTo>
                    <a:pt x="19784" y="268914"/>
                  </a:lnTo>
                  <a:lnTo>
                    <a:pt x="27458" y="265920"/>
                  </a:lnTo>
                  <a:lnTo>
                    <a:pt x="56543" y="227135"/>
                  </a:lnTo>
                  <a:lnTo>
                    <a:pt x="61330" y="218892"/>
                  </a:lnTo>
                  <a:lnTo>
                    <a:pt x="68067" y="175687"/>
                  </a:lnTo>
                  <a:lnTo>
                    <a:pt x="66115" y="136292"/>
                  </a:lnTo>
                  <a:lnTo>
                    <a:pt x="61106" y="80070"/>
                  </a:lnTo>
                  <a:lnTo>
                    <a:pt x="57288" y="51461"/>
                  </a:lnTo>
                  <a:lnTo>
                    <a:pt x="351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93"/>
            <p:cNvSpPr/>
            <p:nvPr/>
          </p:nvSpPr>
          <p:spPr>
            <a:xfrm>
              <a:off x="11060906" y="4579404"/>
              <a:ext cx="202409" cy="349785"/>
            </a:xfrm>
            <a:custGeom>
              <a:avLst/>
              <a:gdLst/>
              <a:ahLst/>
              <a:cxnLst/>
              <a:rect l="0" t="0" r="0" b="0"/>
              <a:pathLst>
                <a:path w="202409" h="349785">
                  <a:moveTo>
                    <a:pt x="0" y="147377"/>
                  </a:moveTo>
                  <a:lnTo>
                    <a:pt x="12641" y="147377"/>
                  </a:lnTo>
                  <a:lnTo>
                    <a:pt x="39465" y="134736"/>
                  </a:lnTo>
                  <a:lnTo>
                    <a:pt x="90913" y="91402"/>
                  </a:lnTo>
                  <a:lnTo>
                    <a:pt x="134944" y="37833"/>
                  </a:lnTo>
                  <a:lnTo>
                    <a:pt x="180439" y="6278"/>
                  </a:lnTo>
                  <a:lnTo>
                    <a:pt x="183794" y="1718"/>
                  </a:lnTo>
                  <a:lnTo>
                    <a:pt x="187353" y="0"/>
                  </a:lnTo>
                  <a:lnTo>
                    <a:pt x="191047" y="178"/>
                  </a:lnTo>
                  <a:lnTo>
                    <a:pt x="194833" y="1619"/>
                  </a:lnTo>
                  <a:lnTo>
                    <a:pt x="199042" y="17332"/>
                  </a:lnTo>
                  <a:lnTo>
                    <a:pt x="199588" y="40631"/>
                  </a:lnTo>
                  <a:lnTo>
                    <a:pt x="192688" y="91455"/>
                  </a:lnTo>
                  <a:lnTo>
                    <a:pt x="190933" y="145739"/>
                  </a:lnTo>
                  <a:lnTo>
                    <a:pt x="182403" y="196001"/>
                  </a:lnTo>
                  <a:lnTo>
                    <a:pt x="181047" y="241454"/>
                  </a:lnTo>
                  <a:lnTo>
                    <a:pt x="187111" y="292256"/>
                  </a:lnTo>
                  <a:lnTo>
                    <a:pt x="190819" y="324507"/>
                  </a:lnTo>
                  <a:lnTo>
                    <a:pt x="202408" y="349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94"/>
            <p:cNvSpPr/>
            <p:nvPr/>
          </p:nvSpPr>
          <p:spPr>
            <a:xfrm>
              <a:off x="11132344" y="4417219"/>
              <a:ext cx="35721" cy="488157"/>
            </a:xfrm>
            <a:custGeom>
              <a:avLst/>
              <a:gdLst/>
              <a:ahLst/>
              <a:cxnLst/>
              <a:rect l="0" t="0" r="0" b="0"/>
              <a:pathLst>
                <a:path w="35721" h="488157">
                  <a:moveTo>
                    <a:pt x="0" y="0"/>
                  </a:moveTo>
                  <a:lnTo>
                    <a:pt x="6320" y="6320"/>
                  </a:lnTo>
                  <a:lnTo>
                    <a:pt x="11171" y="59449"/>
                  </a:lnTo>
                  <a:lnTo>
                    <a:pt x="18081" y="107140"/>
                  </a:lnTo>
                  <a:lnTo>
                    <a:pt x="22680" y="164283"/>
                  </a:lnTo>
                  <a:lnTo>
                    <a:pt x="23477" y="210807"/>
                  </a:lnTo>
                  <a:lnTo>
                    <a:pt x="23713" y="258106"/>
                  </a:lnTo>
                  <a:lnTo>
                    <a:pt x="23783" y="304311"/>
                  </a:lnTo>
                  <a:lnTo>
                    <a:pt x="23804" y="347694"/>
                  </a:lnTo>
                  <a:lnTo>
                    <a:pt x="25133" y="406409"/>
                  </a:lnTo>
                  <a:lnTo>
                    <a:pt x="35720" y="488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95"/>
            <p:cNvSpPr/>
            <p:nvPr/>
          </p:nvSpPr>
          <p:spPr>
            <a:xfrm>
              <a:off x="10918103" y="4726781"/>
              <a:ext cx="107087" cy="240360"/>
            </a:xfrm>
            <a:custGeom>
              <a:avLst/>
              <a:gdLst/>
              <a:ahLst/>
              <a:cxnLst/>
              <a:rect l="0" t="0" r="0" b="0"/>
              <a:pathLst>
                <a:path w="107087" h="240360">
                  <a:moveTo>
                    <a:pt x="47553" y="0"/>
                  </a:moveTo>
                  <a:lnTo>
                    <a:pt x="47553" y="6321"/>
                  </a:lnTo>
                  <a:lnTo>
                    <a:pt x="24660" y="63521"/>
                  </a:lnTo>
                  <a:lnTo>
                    <a:pt x="6186" y="117499"/>
                  </a:lnTo>
                  <a:lnTo>
                    <a:pt x="753" y="172067"/>
                  </a:lnTo>
                  <a:lnTo>
                    <a:pt x="37" y="229296"/>
                  </a:lnTo>
                  <a:lnTo>
                    <a:pt x="0" y="236208"/>
                  </a:lnTo>
                  <a:lnTo>
                    <a:pt x="1299" y="239493"/>
                  </a:lnTo>
                  <a:lnTo>
                    <a:pt x="3488" y="240359"/>
                  </a:lnTo>
                  <a:lnTo>
                    <a:pt x="16507" y="238566"/>
                  </a:lnTo>
                  <a:lnTo>
                    <a:pt x="24054" y="224210"/>
                  </a:lnTo>
                  <a:lnTo>
                    <a:pt x="35740" y="179322"/>
                  </a:lnTo>
                  <a:lnTo>
                    <a:pt x="44053" y="129862"/>
                  </a:lnTo>
                  <a:lnTo>
                    <a:pt x="53183" y="70484"/>
                  </a:lnTo>
                  <a:lnTo>
                    <a:pt x="58908" y="11948"/>
                  </a:lnTo>
                  <a:lnTo>
                    <a:pt x="59215" y="8838"/>
                  </a:lnTo>
                  <a:lnTo>
                    <a:pt x="62966" y="66971"/>
                  </a:lnTo>
                  <a:lnTo>
                    <a:pt x="69707" y="121414"/>
                  </a:lnTo>
                  <a:lnTo>
                    <a:pt x="80571" y="175376"/>
                  </a:lnTo>
                  <a:lnTo>
                    <a:pt x="81471" y="184386"/>
                  </a:lnTo>
                  <a:lnTo>
                    <a:pt x="89526" y="201453"/>
                  </a:lnTo>
                  <a:lnTo>
                    <a:pt x="107086" y="238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96"/>
            <p:cNvSpPr/>
            <p:nvPr/>
          </p:nvSpPr>
          <p:spPr>
            <a:xfrm>
              <a:off x="10800006" y="4691063"/>
              <a:ext cx="58495" cy="321468"/>
            </a:xfrm>
            <a:custGeom>
              <a:avLst/>
              <a:gdLst/>
              <a:ahLst/>
              <a:cxnLst/>
              <a:rect l="0" t="0" r="0" b="0"/>
              <a:pathLst>
                <a:path w="58495" h="321468">
                  <a:moveTo>
                    <a:pt x="46588" y="0"/>
                  </a:moveTo>
                  <a:lnTo>
                    <a:pt x="26280" y="54090"/>
                  </a:lnTo>
                  <a:lnTo>
                    <a:pt x="14700" y="108631"/>
                  </a:lnTo>
                  <a:lnTo>
                    <a:pt x="2463" y="164626"/>
                  </a:lnTo>
                  <a:lnTo>
                    <a:pt x="0" y="208851"/>
                  </a:lnTo>
                  <a:lnTo>
                    <a:pt x="2797" y="249735"/>
                  </a:lnTo>
                  <a:lnTo>
                    <a:pt x="20634" y="296539"/>
                  </a:lnTo>
                  <a:lnTo>
                    <a:pt x="33289" y="309506"/>
                  </a:lnTo>
                  <a:lnTo>
                    <a:pt x="58494" y="3214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97"/>
            <p:cNvSpPr/>
            <p:nvPr/>
          </p:nvSpPr>
          <p:spPr>
            <a:xfrm>
              <a:off x="10572750" y="4774406"/>
              <a:ext cx="154782" cy="258175"/>
            </a:xfrm>
            <a:custGeom>
              <a:avLst/>
              <a:gdLst/>
              <a:ahLst/>
              <a:cxnLst/>
              <a:rect l="0" t="0" r="0" b="0"/>
              <a:pathLst>
                <a:path w="154782" h="258175">
                  <a:moveTo>
                    <a:pt x="0" y="0"/>
                  </a:moveTo>
                  <a:lnTo>
                    <a:pt x="0" y="6321"/>
                  </a:lnTo>
                  <a:lnTo>
                    <a:pt x="16573" y="63521"/>
                  </a:lnTo>
                  <a:lnTo>
                    <a:pt x="21667" y="111132"/>
                  </a:lnTo>
                  <a:lnTo>
                    <a:pt x="32894" y="165121"/>
                  </a:lnTo>
                  <a:lnTo>
                    <a:pt x="47851" y="214003"/>
                  </a:lnTo>
                  <a:lnTo>
                    <a:pt x="59316" y="253470"/>
                  </a:lnTo>
                  <a:lnTo>
                    <a:pt x="62032" y="256292"/>
                  </a:lnTo>
                  <a:lnTo>
                    <a:pt x="65168" y="258174"/>
                  </a:lnTo>
                  <a:lnTo>
                    <a:pt x="67259" y="258105"/>
                  </a:lnTo>
                  <a:lnTo>
                    <a:pt x="68652" y="256737"/>
                  </a:lnTo>
                  <a:lnTo>
                    <a:pt x="87846" y="210960"/>
                  </a:lnTo>
                  <a:lnTo>
                    <a:pt x="93056" y="152318"/>
                  </a:lnTo>
                  <a:lnTo>
                    <a:pt x="97803" y="106062"/>
                  </a:lnTo>
                  <a:lnTo>
                    <a:pt x="103000" y="63013"/>
                  </a:lnTo>
                  <a:lnTo>
                    <a:pt x="106913" y="4037"/>
                  </a:lnTo>
                  <a:lnTo>
                    <a:pt x="106992" y="2692"/>
                  </a:lnTo>
                  <a:lnTo>
                    <a:pt x="113429" y="13439"/>
                  </a:lnTo>
                  <a:lnTo>
                    <a:pt x="121848" y="68357"/>
                  </a:lnTo>
                  <a:lnTo>
                    <a:pt x="131794" y="114622"/>
                  </a:lnTo>
                  <a:lnTo>
                    <a:pt x="140686" y="165810"/>
                  </a:lnTo>
                  <a:lnTo>
                    <a:pt x="154781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98"/>
            <p:cNvSpPr/>
            <p:nvPr/>
          </p:nvSpPr>
          <p:spPr>
            <a:xfrm>
              <a:off x="10501314" y="4607719"/>
              <a:ext cx="47626" cy="428627"/>
            </a:xfrm>
            <a:custGeom>
              <a:avLst/>
              <a:gdLst/>
              <a:ahLst/>
              <a:cxnLst/>
              <a:rect l="0" t="0" r="0" b="0"/>
              <a:pathLst>
                <a:path w="47626" h="428627">
                  <a:moveTo>
                    <a:pt x="0" y="0"/>
                  </a:moveTo>
                  <a:lnTo>
                    <a:pt x="0" y="58304"/>
                  </a:lnTo>
                  <a:lnTo>
                    <a:pt x="3526" y="106914"/>
                  </a:lnTo>
                  <a:lnTo>
                    <a:pt x="10251" y="161053"/>
                  </a:lnTo>
                  <a:lnTo>
                    <a:pt x="17735" y="207058"/>
                  </a:lnTo>
                  <a:lnTo>
                    <a:pt x="23934" y="260504"/>
                  </a:lnTo>
                  <a:lnTo>
                    <a:pt x="33905" y="314959"/>
                  </a:lnTo>
                  <a:lnTo>
                    <a:pt x="39007" y="369804"/>
                  </a:lnTo>
                  <a:lnTo>
                    <a:pt x="47625" y="428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99"/>
            <p:cNvSpPr/>
            <p:nvPr/>
          </p:nvSpPr>
          <p:spPr>
            <a:xfrm>
              <a:off x="10418719" y="4812416"/>
              <a:ext cx="106407" cy="293263"/>
            </a:xfrm>
            <a:custGeom>
              <a:avLst/>
              <a:gdLst/>
              <a:ahLst/>
              <a:cxnLst/>
              <a:rect l="0" t="0" r="0" b="0"/>
              <a:pathLst>
                <a:path w="106407" h="293263">
                  <a:moveTo>
                    <a:pt x="94500" y="33428"/>
                  </a:moveTo>
                  <a:lnTo>
                    <a:pt x="94500" y="16856"/>
                  </a:lnTo>
                  <a:lnTo>
                    <a:pt x="91855" y="13119"/>
                  </a:lnTo>
                  <a:lnTo>
                    <a:pt x="73997" y="0"/>
                  </a:lnTo>
                  <a:lnTo>
                    <a:pt x="65103" y="2254"/>
                  </a:lnTo>
                  <a:lnTo>
                    <a:pt x="59026" y="4708"/>
                  </a:lnTo>
                  <a:lnTo>
                    <a:pt x="37835" y="27123"/>
                  </a:lnTo>
                  <a:lnTo>
                    <a:pt x="12056" y="72366"/>
                  </a:lnTo>
                  <a:lnTo>
                    <a:pt x="3043" y="105819"/>
                  </a:lnTo>
                  <a:lnTo>
                    <a:pt x="0" y="158999"/>
                  </a:lnTo>
                  <a:lnTo>
                    <a:pt x="8903" y="210955"/>
                  </a:lnTo>
                  <a:lnTo>
                    <a:pt x="26929" y="259436"/>
                  </a:lnTo>
                  <a:lnTo>
                    <a:pt x="40655" y="279396"/>
                  </a:lnTo>
                  <a:lnTo>
                    <a:pt x="55578" y="288268"/>
                  </a:lnTo>
                  <a:lnTo>
                    <a:pt x="78852" y="293262"/>
                  </a:lnTo>
                  <a:lnTo>
                    <a:pt x="85390" y="291318"/>
                  </a:lnTo>
                  <a:lnTo>
                    <a:pt x="106406" y="2715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00"/>
            <p:cNvSpPr/>
            <p:nvPr/>
          </p:nvSpPr>
          <p:spPr>
            <a:xfrm>
              <a:off x="10263189" y="4791173"/>
              <a:ext cx="88994" cy="352328"/>
            </a:xfrm>
            <a:custGeom>
              <a:avLst/>
              <a:gdLst/>
              <a:ahLst/>
              <a:cxnLst/>
              <a:rect l="0" t="0" r="0" b="0"/>
              <a:pathLst>
                <a:path w="88994" h="352328">
                  <a:moveTo>
                    <a:pt x="0" y="149922"/>
                  </a:moveTo>
                  <a:lnTo>
                    <a:pt x="1322" y="168932"/>
                  </a:lnTo>
                  <a:lnTo>
                    <a:pt x="6319" y="183064"/>
                  </a:lnTo>
                  <a:lnTo>
                    <a:pt x="9503" y="187892"/>
                  </a:lnTo>
                  <a:lnTo>
                    <a:pt x="16571" y="193255"/>
                  </a:lnTo>
                  <a:lnTo>
                    <a:pt x="27986" y="196275"/>
                  </a:lnTo>
                  <a:lnTo>
                    <a:pt x="31886" y="195375"/>
                  </a:lnTo>
                  <a:lnTo>
                    <a:pt x="43696" y="187789"/>
                  </a:lnTo>
                  <a:lnTo>
                    <a:pt x="63504" y="169525"/>
                  </a:lnTo>
                  <a:lnTo>
                    <a:pt x="67911" y="158193"/>
                  </a:lnTo>
                  <a:lnTo>
                    <a:pt x="80550" y="104459"/>
                  </a:lnTo>
                  <a:lnTo>
                    <a:pt x="88993" y="45437"/>
                  </a:lnTo>
                  <a:lnTo>
                    <a:pt x="78138" y="11542"/>
                  </a:lnTo>
                  <a:lnTo>
                    <a:pt x="70887" y="2430"/>
                  </a:lnTo>
                  <a:lnTo>
                    <a:pt x="67101" y="0"/>
                  </a:lnTo>
                  <a:lnTo>
                    <a:pt x="63255" y="2348"/>
                  </a:lnTo>
                  <a:lnTo>
                    <a:pt x="37302" y="57923"/>
                  </a:lnTo>
                  <a:lnTo>
                    <a:pt x="21488" y="99732"/>
                  </a:lnTo>
                  <a:lnTo>
                    <a:pt x="16163" y="139080"/>
                  </a:lnTo>
                  <a:lnTo>
                    <a:pt x="15121" y="182144"/>
                  </a:lnTo>
                  <a:lnTo>
                    <a:pt x="20647" y="228701"/>
                  </a:lnTo>
                  <a:lnTo>
                    <a:pt x="26715" y="276460"/>
                  </a:lnTo>
                  <a:lnTo>
                    <a:pt x="59530" y="352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3" name="SMARTInkShape-Group19"/>
          <p:cNvGrpSpPr/>
          <p:nvPr/>
        </p:nvGrpSpPr>
        <p:grpSpPr>
          <a:xfrm>
            <a:off x="8872716" y="4762500"/>
            <a:ext cx="1104724" cy="462381"/>
            <a:chOff x="8872716" y="4762500"/>
            <a:chExt cx="1104724" cy="462381"/>
          </a:xfrm>
        </p:grpSpPr>
        <p:sp>
          <p:nvSpPr>
            <p:cNvPr id="219" name="SMARTInkShape-201"/>
            <p:cNvSpPr/>
            <p:nvPr/>
          </p:nvSpPr>
          <p:spPr>
            <a:xfrm>
              <a:off x="9846469" y="4881563"/>
              <a:ext cx="130971" cy="285520"/>
            </a:xfrm>
            <a:custGeom>
              <a:avLst/>
              <a:gdLst/>
              <a:ahLst/>
              <a:cxnLst/>
              <a:rect l="0" t="0" r="0" b="0"/>
              <a:pathLst>
                <a:path w="130971" h="285520">
                  <a:moveTo>
                    <a:pt x="0" y="0"/>
                  </a:moveTo>
                  <a:lnTo>
                    <a:pt x="0" y="12641"/>
                  </a:lnTo>
                  <a:lnTo>
                    <a:pt x="18847" y="61195"/>
                  </a:lnTo>
                  <a:lnTo>
                    <a:pt x="32664" y="119281"/>
                  </a:lnTo>
                  <a:lnTo>
                    <a:pt x="58035" y="178622"/>
                  </a:lnTo>
                  <a:lnTo>
                    <a:pt x="76973" y="224901"/>
                  </a:lnTo>
                  <a:lnTo>
                    <a:pt x="85613" y="257365"/>
                  </a:lnTo>
                  <a:lnTo>
                    <a:pt x="90966" y="267842"/>
                  </a:lnTo>
                  <a:lnTo>
                    <a:pt x="93346" y="276909"/>
                  </a:lnTo>
                  <a:lnTo>
                    <a:pt x="95303" y="279856"/>
                  </a:lnTo>
                  <a:lnTo>
                    <a:pt x="97932" y="281820"/>
                  </a:lnTo>
                  <a:lnTo>
                    <a:pt x="106615" y="285519"/>
                  </a:lnTo>
                  <a:lnTo>
                    <a:pt x="97661" y="239809"/>
                  </a:lnTo>
                  <a:lnTo>
                    <a:pt x="95964" y="190999"/>
                  </a:lnTo>
                  <a:lnTo>
                    <a:pt x="95461" y="143022"/>
                  </a:lnTo>
                  <a:lnTo>
                    <a:pt x="97991" y="112513"/>
                  </a:lnTo>
                  <a:lnTo>
                    <a:pt x="13097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02"/>
            <p:cNvSpPr/>
            <p:nvPr/>
          </p:nvSpPr>
          <p:spPr>
            <a:xfrm>
              <a:off x="9679781" y="4912422"/>
              <a:ext cx="94989" cy="266799"/>
            </a:xfrm>
            <a:custGeom>
              <a:avLst/>
              <a:gdLst/>
              <a:ahLst/>
              <a:cxnLst/>
              <a:rect l="0" t="0" r="0" b="0"/>
              <a:pathLst>
                <a:path w="94989" h="266799">
                  <a:moveTo>
                    <a:pt x="0" y="123923"/>
                  </a:moveTo>
                  <a:lnTo>
                    <a:pt x="27988" y="123923"/>
                  </a:lnTo>
                  <a:lnTo>
                    <a:pt x="68184" y="107350"/>
                  </a:lnTo>
                  <a:lnTo>
                    <a:pt x="80135" y="96271"/>
                  </a:lnTo>
                  <a:lnTo>
                    <a:pt x="88532" y="83851"/>
                  </a:lnTo>
                  <a:lnTo>
                    <a:pt x="92264" y="73922"/>
                  </a:lnTo>
                  <a:lnTo>
                    <a:pt x="94988" y="32084"/>
                  </a:lnTo>
                  <a:lnTo>
                    <a:pt x="91606" y="20046"/>
                  </a:lnTo>
                  <a:lnTo>
                    <a:pt x="78654" y="1539"/>
                  </a:lnTo>
                  <a:lnTo>
                    <a:pt x="74927" y="0"/>
                  </a:lnTo>
                  <a:lnTo>
                    <a:pt x="71118" y="298"/>
                  </a:lnTo>
                  <a:lnTo>
                    <a:pt x="67256" y="1818"/>
                  </a:lnTo>
                  <a:lnTo>
                    <a:pt x="64682" y="4155"/>
                  </a:lnTo>
                  <a:lnTo>
                    <a:pt x="61821" y="10279"/>
                  </a:lnTo>
                  <a:lnTo>
                    <a:pt x="51801" y="54829"/>
                  </a:lnTo>
                  <a:lnTo>
                    <a:pt x="48863" y="107124"/>
                  </a:lnTo>
                  <a:lnTo>
                    <a:pt x="49315" y="160544"/>
                  </a:lnTo>
                  <a:lnTo>
                    <a:pt x="64245" y="219552"/>
                  </a:lnTo>
                  <a:lnTo>
                    <a:pt x="83344" y="2667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03"/>
            <p:cNvSpPr/>
            <p:nvPr/>
          </p:nvSpPr>
          <p:spPr>
            <a:xfrm>
              <a:off x="9477375" y="4762500"/>
              <a:ext cx="142876" cy="462381"/>
            </a:xfrm>
            <a:custGeom>
              <a:avLst/>
              <a:gdLst/>
              <a:ahLst/>
              <a:cxnLst/>
              <a:rect l="0" t="0" r="0" b="0"/>
              <a:pathLst>
                <a:path w="142876" h="462381">
                  <a:moveTo>
                    <a:pt x="0" y="0"/>
                  </a:moveTo>
                  <a:lnTo>
                    <a:pt x="0" y="48175"/>
                  </a:lnTo>
                  <a:lnTo>
                    <a:pt x="0" y="104913"/>
                  </a:lnTo>
                  <a:lnTo>
                    <a:pt x="3528" y="147611"/>
                  </a:lnTo>
                  <a:lnTo>
                    <a:pt x="8182" y="196573"/>
                  </a:lnTo>
                  <a:lnTo>
                    <a:pt x="12126" y="253888"/>
                  </a:lnTo>
                  <a:lnTo>
                    <a:pt x="19762" y="304385"/>
                  </a:lnTo>
                  <a:lnTo>
                    <a:pt x="23935" y="351538"/>
                  </a:lnTo>
                  <a:lnTo>
                    <a:pt x="33906" y="409654"/>
                  </a:lnTo>
                  <a:lnTo>
                    <a:pt x="35671" y="462380"/>
                  </a:lnTo>
                  <a:lnTo>
                    <a:pt x="32185" y="425231"/>
                  </a:lnTo>
                  <a:lnTo>
                    <a:pt x="24915" y="368646"/>
                  </a:lnTo>
                  <a:lnTo>
                    <a:pt x="24030" y="317853"/>
                  </a:lnTo>
                  <a:lnTo>
                    <a:pt x="25164" y="259306"/>
                  </a:lnTo>
                  <a:lnTo>
                    <a:pt x="33327" y="228085"/>
                  </a:lnTo>
                  <a:lnTo>
                    <a:pt x="59623" y="181651"/>
                  </a:lnTo>
                  <a:lnTo>
                    <a:pt x="63562" y="176663"/>
                  </a:lnTo>
                  <a:lnTo>
                    <a:pt x="67510" y="174661"/>
                  </a:lnTo>
                  <a:lnTo>
                    <a:pt x="71465" y="174649"/>
                  </a:lnTo>
                  <a:lnTo>
                    <a:pt x="75425" y="175964"/>
                  </a:lnTo>
                  <a:lnTo>
                    <a:pt x="83352" y="184481"/>
                  </a:lnTo>
                  <a:lnTo>
                    <a:pt x="103188" y="221702"/>
                  </a:lnTo>
                  <a:lnTo>
                    <a:pt x="115535" y="279615"/>
                  </a:lnTo>
                  <a:lnTo>
                    <a:pt x="118018" y="331557"/>
                  </a:lnTo>
                  <a:lnTo>
                    <a:pt x="120248" y="386640"/>
                  </a:lnTo>
                  <a:lnTo>
                    <a:pt x="128527" y="415744"/>
                  </a:lnTo>
                  <a:lnTo>
                    <a:pt x="142875" y="4405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204"/>
            <p:cNvSpPr/>
            <p:nvPr/>
          </p:nvSpPr>
          <p:spPr>
            <a:xfrm>
              <a:off x="8872716" y="4929188"/>
              <a:ext cx="342723" cy="222753"/>
            </a:xfrm>
            <a:custGeom>
              <a:avLst/>
              <a:gdLst/>
              <a:ahLst/>
              <a:cxnLst/>
              <a:rect l="0" t="0" r="0" b="0"/>
              <a:pathLst>
                <a:path w="342723" h="222753">
                  <a:moveTo>
                    <a:pt x="247472" y="0"/>
                  </a:moveTo>
                  <a:lnTo>
                    <a:pt x="247472" y="57598"/>
                  </a:lnTo>
                  <a:lnTo>
                    <a:pt x="247472" y="110008"/>
                  </a:lnTo>
                  <a:lnTo>
                    <a:pt x="247472" y="156361"/>
                  </a:lnTo>
                  <a:lnTo>
                    <a:pt x="254331" y="201444"/>
                  </a:lnTo>
                  <a:lnTo>
                    <a:pt x="248636" y="222694"/>
                  </a:lnTo>
                  <a:lnTo>
                    <a:pt x="248247" y="222546"/>
                  </a:lnTo>
                  <a:lnTo>
                    <a:pt x="247816" y="218854"/>
                  </a:lnTo>
                  <a:lnTo>
                    <a:pt x="246379" y="217340"/>
                  </a:lnTo>
                  <a:lnTo>
                    <a:pt x="234565" y="211383"/>
                  </a:lnTo>
                  <a:lnTo>
                    <a:pt x="225860" y="202427"/>
                  </a:lnTo>
                  <a:lnTo>
                    <a:pt x="176608" y="143154"/>
                  </a:lnTo>
                  <a:lnTo>
                    <a:pt x="127343" y="84794"/>
                  </a:lnTo>
                  <a:lnTo>
                    <a:pt x="101488" y="67604"/>
                  </a:lnTo>
                  <a:lnTo>
                    <a:pt x="69048" y="61125"/>
                  </a:lnTo>
                  <a:lnTo>
                    <a:pt x="61053" y="60594"/>
                  </a:lnTo>
                  <a:lnTo>
                    <a:pt x="45116" y="67059"/>
                  </a:lnTo>
                  <a:lnTo>
                    <a:pt x="37162" y="72487"/>
                  </a:lnTo>
                  <a:lnTo>
                    <a:pt x="24795" y="92630"/>
                  </a:lnTo>
                  <a:lnTo>
                    <a:pt x="3199" y="146253"/>
                  </a:lnTo>
                  <a:lnTo>
                    <a:pt x="0" y="168188"/>
                  </a:lnTo>
                  <a:lnTo>
                    <a:pt x="5634" y="187638"/>
                  </a:lnTo>
                  <a:lnTo>
                    <a:pt x="24488" y="215364"/>
                  </a:lnTo>
                  <a:lnTo>
                    <a:pt x="39889" y="221394"/>
                  </a:lnTo>
                  <a:lnTo>
                    <a:pt x="61285" y="222752"/>
                  </a:lnTo>
                  <a:lnTo>
                    <a:pt x="100436" y="214755"/>
                  </a:lnTo>
                  <a:lnTo>
                    <a:pt x="153503" y="187896"/>
                  </a:lnTo>
                  <a:lnTo>
                    <a:pt x="202498" y="163339"/>
                  </a:lnTo>
                  <a:lnTo>
                    <a:pt x="251544" y="134741"/>
                  </a:lnTo>
                  <a:lnTo>
                    <a:pt x="283075" y="116505"/>
                  </a:lnTo>
                  <a:lnTo>
                    <a:pt x="342722" y="83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SMARTInkShape-Group20"/>
          <p:cNvGrpSpPr/>
          <p:nvPr/>
        </p:nvGrpSpPr>
        <p:grpSpPr>
          <a:xfrm>
            <a:off x="7334250" y="4869656"/>
            <a:ext cx="1404939" cy="559595"/>
            <a:chOff x="7334250" y="4869656"/>
            <a:chExt cx="1404939" cy="559595"/>
          </a:xfrm>
        </p:grpSpPr>
        <p:sp>
          <p:nvSpPr>
            <p:cNvPr id="224" name="SMARTInkShape-205"/>
            <p:cNvSpPr/>
            <p:nvPr/>
          </p:nvSpPr>
          <p:spPr>
            <a:xfrm>
              <a:off x="8667750" y="5131595"/>
              <a:ext cx="71439" cy="95251"/>
            </a:xfrm>
            <a:custGeom>
              <a:avLst/>
              <a:gdLst/>
              <a:ahLst/>
              <a:cxnLst/>
              <a:rect l="0" t="0" r="0" b="0"/>
              <a:pathLst>
                <a:path w="71439" h="95251">
                  <a:moveTo>
                    <a:pt x="0" y="0"/>
                  </a:moveTo>
                  <a:lnTo>
                    <a:pt x="20334" y="12150"/>
                  </a:lnTo>
                  <a:lnTo>
                    <a:pt x="71438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06"/>
            <p:cNvSpPr/>
            <p:nvPr/>
          </p:nvSpPr>
          <p:spPr>
            <a:xfrm>
              <a:off x="8380295" y="4941095"/>
              <a:ext cx="186979" cy="340998"/>
            </a:xfrm>
            <a:custGeom>
              <a:avLst/>
              <a:gdLst/>
              <a:ahLst/>
              <a:cxnLst/>
              <a:rect l="0" t="0" r="0" b="0"/>
              <a:pathLst>
                <a:path w="186979" h="340998">
                  <a:moveTo>
                    <a:pt x="73143" y="0"/>
                  </a:moveTo>
                  <a:lnTo>
                    <a:pt x="73143" y="6319"/>
                  </a:lnTo>
                  <a:lnTo>
                    <a:pt x="66086" y="12950"/>
                  </a:lnTo>
                  <a:lnTo>
                    <a:pt x="13310" y="53201"/>
                  </a:lnTo>
                  <a:lnTo>
                    <a:pt x="1131" y="68182"/>
                  </a:lnTo>
                  <a:lnTo>
                    <a:pt x="0" y="75881"/>
                  </a:lnTo>
                  <a:lnTo>
                    <a:pt x="1890" y="83660"/>
                  </a:lnTo>
                  <a:lnTo>
                    <a:pt x="17617" y="115156"/>
                  </a:lnTo>
                  <a:lnTo>
                    <a:pt x="67516" y="155037"/>
                  </a:lnTo>
                  <a:lnTo>
                    <a:pt x="125217" y="197867"/>
                  </a:lnTo>
                  <a:lnTo>
                    <a:pt x="156482" y="221933"/>
                  </a:lnTo>
                  <a:lnTo>
                    <a:pt x="174564" y="247243"/>
                  </a:lnTo>
                  <a:lnTo>
                    <a:pt x="186978" y="284922"/>
                  </a:lnTo>
                  <a:lnTo>
                    <a:pt x="186354" y="302138"/>
                  </a:lnTo>
                  <a:lnTo>
                    <a:pt x="184336" y="308581"/>
                  </a:lnTo>
                  <a:lnTo>
                    <a:pt x="162533" y="330291"/>
                  </a:lnTo>
                  <a:lnTo>
                    <a:pt x="141976" y="338618"/>
                  </a:lnTo>
                  <a:lnTo>
                    <a:pt x="120933" y="340997"/>
                  </a:lnTo>
                  <a:lnTo>
                    <a:pt x="73143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07"/>
            <p:cNvSpPr/>
            <p:nvPr/>
          </p:nvSpPr>
          <p:spPr>
            <a:xfrm>
              <a:off x="8216416" y="5012530"/>
              <a:ext cx="153679" cy="220455"/>
            </a:xfrm>
            <a:custGeom>
              <a:avLst/>
              <a:gdLst/>
              <a:ahLst/>
              <a:cxnLst/>
              <a:rect l="0" t="0" r="0" b="0"/>
              <a:pathLst>
                <a:path w="153679" h="220455">
                  <a:moveTo>
                    <a:pt x="10803" y="0"/>
                  </a:moveTo>
                  <a:lnTo>
                    <a:pt x="2620" y="31163"/>
                  </a:lnTo>
                  <a:lnTo>
                    <a:pt x="0" y="77291"/>
                  </a:lnTo>
                  <a:lnTo>
                    <a:pt x="546" y="115947"/>
                  </a:lnTo>
                  <a:lnTo>
                    <a:pt x="15511" y="174429"/>
                  </a:lnTo>
                  <a:lnTo>
                    <a:pt x="33218" y="206758"/>
                  </a:lnTo>
                  <a:lnTo>
                    <a:pt x="47664" y="217571"/>
                  </a:lnTo>
                  <a:lnTo>
                    <a:pt x="55221" y="220454"/>
                  </a:lnTo>
                  <a:lnTo>
                    <a:pt x="70672" y="220129"/>
                  </a:lnTo>
                  <a:lnTo>
                    <a:pt x="86359" y="214253"/>
                  </a:lnTo>
                  <a:lnTo>
                    <a:pt x="102151" y="202821"/>
                  </a:lnTo>
                  <a:lnTo>
                    <a:pt x="132524" y="156236"/>
                  </a:lnTo>
                  <a:lnTo>
                    <a:pt x="146822" y="116849"/>
                  </a:lnTo>
                  <a:lnTo>
                    <a:pt x="153678" y="238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08"/>
            <p:cNvSpPr/>
            <p:nvPr/>
          </p:nvSpPr>
          <p:spPr>
            <a:xfrm>
              <a:off x="8065578" y="4988720"/>
              <a:ext cx="66392" cy="273844"/>
            </a:xfrm>
            <a:custGeom>
              <a:avLst/>
              <a:gdLst/>
              <a:ahLst/>
              <a:cxnLst/>
              <a:rect l="0" t="0" r="0" b="0"/>
              <a:pathLst>
                <a:path w="66392" h="273844">
                  <a:moveTo>
                    <a:pt x="6860" y="0"/>
                  </a:moveTo>
                  <a:lnTo>
                    <a:pt x="3332" y="45909"/>
                  </a:lnTo>
                  <a:lnTo>
                    <a:pt x="0" y="77289"/>
                  </a:lnTo>
                  <a:lnTo>
                    <a:pt x="4240" y="121236"/>
                  </a:lnTo>
                  <a:lnTo>
                    <a:pt x="8729" y="180119"/>
                  </a:lnTo>
                  <a:lnTo>
                    <a:pt x="29081" y="238180"/>
                  </a:lnTo>
                  <a:lnTo>
                    <a:pt x="39226" y="252701"/>
                  </a:lnTo>
                  <a:lnTo>
                    <a:pt x="66391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209"/>
            <p:cNvSpPr/>
            <p:nvPr/>
          </p:nvSpPr>
          <p:spPr>
            <a:xfrm>
              <a:off x="7739063" y="4989961"/>
              <a:ext cx="250032" cy="272603"/>
            </a:xfrm>
            <a:custGeom>
              <a:avLst/>
              <a:gdLst/>
              <a:ahLst/>
              <a:cxnLst/>
              <a:rect l="0" t="0" r="0" b="0"/>
              <a:pathLst>
                <a:path w="250032" h="272603">
                  <a:moveTo>
                    <a:pt x="0" y="94009"/>
                  </a:moveTo>
                  <a:lnTo>
                    <a:pt x="10251" y="94009"/>
                  </a:lnTo>
                  <a:lnTo>
                    <a:pt x="67797" y="71115"/>
                  </a:lnTo>
                  <a:lnTo>
                    <a:pt x="123880" y="43135"/>
                  </a:lnTo>
                  <a:lnTo>
                    <a:pt x="179087" y="8185"/>
                  </a:lnTo>
                  <a:lnTo>
                    <a:pt x="215472" y="0"/>
                  </a:lnTo>
                  <a:lnTo>
                    <a:pt x="220377" y="3554"/>
                  </a:lnTo>
                  <a:lnTo>
                    <a:pt x="229354" y="18088"/>
                  </a:lnTo>
                  <a:lnTo>
                    <a:pt x="236392" y="76120"/>
                  </a:lnTo>
                  <a:lnTo>
                    <a:pt x="237782" y="135601"/>
                  </a:lnTo>
                  <a:lnTo>
                    <a:pt x="238024" y="190998"/>
                  </a:lnTo>
                  <a:lnTo>
                    <a:pt x="250031" y="2726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210"/>
            <p:cNvSpPr/>
            <p:nvPr/>
          </p:nvSpPr>
          <p:spPr>
            <a:xfrm>
              <a:off x="7620000" y="4896649"/>
              <a:ext cx="261939" cy="532602"/>
            </a:xfrm>
            <a:custGeom>
              <a:avLst/>
              <a:gdLst/>
              <a:ahLst/>
              <a:cxnLst/>
              <a:rect l="0" t="0" r="0" b="0"/>
              <a:pathLst>
                <a:path w="261939" h="532602">
                  <a:moveTo>
                    <a:pt x="0" y="163506"/>
                  </a:moveTo>
                  <a:lnTo>
                    <a:pt x="6321" y="163506"/>
                  </a:lnTo>
                  <a:lnTo>
                    <a:pt x="31136" y="152679"/>
                  </a:lnTo>
                  <a:lnTo>
                    <a:pt x="85065" y="112634"/>
                  </a:lnTo>
                  <a:lnTo>
                    <a:pt x="135178" y="63959"/>
                  </a:lnTo>
                  <a:lnTo>
                    <a:pt x="191666" y="7554"/>
                  </a:lnTo>
                  <a:lnTo>
                    <a:pt x="199223" y="0"/>
                  </a:lnTo>
                  <a:lnTo>
                    <a:pt x="201608" y="1586"/>
                  </a:lnTo>
                  <a:lnTo>
                    <a:pt x="207784" y="10403"/>
                  </a:lnTo>
                  <a:lnTo>
                    <a:pt x="213023" y="63493"/>
                  </a:lnTo>
                  <a:lnTo>
                    <a:pt x="214058" y="121997"/>
                  </a:lnTo>
                  <a:lnTo>
                    <a:pt x="217765" y="173697"/>
                  </a:lnTo>
                  <a:lnTo>
                    <a:pt x="223713" y="226058"/>
                  </a:lnTo>
                  <a:lnTo>
                    <a:pt x="229004" y="279937"/>
                  </a:lnTo>
                  <a:lnTo>
                    <a:pt x="235422" y="332943"/>
                  </a:lnTo>
                  <a:lnTo>
                    <a:pt x="240852" y="387011"/>
                  </a:lnTo>
                  <a:lnTo>
                    <a:pt x="254539" y="446370"/>
                  </a:lnTo>
                  <a:lnTo>
                    <a:pt x="261938" y="5326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211"/>
            <p:cNvSpPr/>
            <p:nvPr/>
          </p:nvSpPr>
          <p:spPr>
            <a:xfrm>
              <a:off x="7667625" y="4869656"/>
              <a:ext cx="83345" cy="428625"/>
            </a:xfrm>
            <a:custGeom>
              <a:avLst/>
              <a:gdLst/>
              <a:ahLst/>
              <a:cxnLst/>
              <a:rect l="0" t="0" r="0" b="0"/>
              <a:pathLst>
                <a:path w="83345" h="428625">
                  <a:moveTo>
                    <a:pt x="0" y="0"/>
                  </a:moveTo>
                  <a:lnTo>
                    <a:pt x="3528" y="57082"/>
                  </a:lnTo>
                  <a:lnTo>
                    <a:pt x="9505" y="94161"/>
                  </a:lnTo>
                  <a:lnTo>
                    <a:pt x="16572" y="141509"/>
                  </a:lnTo>
                  <a:lnTo>
                    <a:pt x="27987" y="194946"/>
                  </a:lnTo>
                  <a:lnTo>
                    <a:pt x="33428" y="242235"/>
                  </a:lnTo>
                  <a:lnTo>
                    <a:pt x="44772" y="296116"/>
                  </a:lnTo>
                  <a:lnTo>
                    <a:pt x="56224" y="344978"/>
                  </a:lnTo>
                  <a:lnTo>
                    <a:pt x="62078" y="377383"/>
                  </a:lnTo>
                  <a:lnTo>
                    <a:pt x="83344" y="4286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12"/>
            <p:cNvSpPr/>
            <p:nvPr/>
          </p:nvSpPr>
          <p:spPr>
            <a:xfrm>
              <a:off x="7334250" y="5060155"/>
              <a:ext cx="214314" cy="77270"/>
            </a:xfrm>
            <a:custGeom>
              <a:avLst/>
              <a:gdLst/>
              <a:ahLst/>
              <a:cxnLst/>
              <a:rect l="0" t="0" r="0" b="0"/>
              <a:pathLst>
                <a:path w="214314" h="77270">
                  <a:moveTo>
                    <a:pt x="0" y="59533"/>
                  </a:moveTo>
                  <a:lnTo>
                    <a:pt x="0" y="69784"/>
                  </a:lnTo>
                  <a:lnTo>
                    <a:pt x="18962" y="77269"/>
                  </a:lnTo>
                  <a:lnTo>
                    <a:pt x="56036" y="75224"/>
                  </a:lnTo>
                  <a:lnTo>
                    <a:pt x="78263" y="66066"/>
                  </a:lnTo>
                  <a:lnTo>
                    <a:pt x="130545" y="39226"/>
                  </a:lnTo>
                  <a:lnTo>
                    <a:pt x="180367" y="9707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13"/>
            <p:cNvSpPr/>
            <p:nvPr/>
          </p:nvSpPr>
          <p:spPr>
            <a:xfrm>
              <a:off x="7393781" y="4895421"/>
              <a:ext cx="154783" cy="486205"/>
            </a:xfrm>
            <a:custGeom>
              <a:avLst/>
              <a:gdLst/>
              <a:ahLst/>
              <a:cxnLst/>
              <a:rect l="0" t="0" r="0" b="0"/>
              <a:pathLst>
                <a:path w="154783" h="486205">
                  <a:moveTo>
                    <a:pt x="0" y="81392"/>
                  </a:moveTo>
                  <a:lnTo>
                    <a:pt x="6321" y="81392"/>
                  </a:lnTo>
                  <a:lnTo>
                    <a:pt x="6860" y="84037"/>
                  </a:lnTo>
                  <a:lnTo>
                    <a:pt x="1165" y="133497"/>
                  </a:lnTo>
                  <a:lnTo>
                    <a:pt x="345" y="180761"/>
                  </a:lnTo>
                  <a:lnTo>
                    <a:pt x="153" y="219483"/>
                  </a:lnTo>
                  <a:lnTo>
                    <a:pt x="68" y="261828"/>
                  </a:lnTo>
                  <a:lnTo>
                    <a:pt x="20" y="318887"/>
                  </a:lnTo>
                  <a:lnTo>
                    <a:pt x="2" y="369981"/>
                  </a:lnTo>
                  <a:lnTo>
                    <a:pt x="0" y="325453"/>
                  </a:lnTo>
                  <a:lnTo>
                    <a:pt x="0" y="284231"/>
                  </a:lnTo>
                  <a:lnTo>
                    <a:pt x="0" y="240334"/>
                  </a:lnTo>
                  <a:lnTo>
                    <a:pt x="0" y="191986"/>
                  </a:lnTo>
                  <a:lnTo>
                    <a:pt x="1323" y="144734"/>
                  </a:lnTo>
                  <a:lnTo>
                    <a:pt x="9505" y="95897"/>
                  </a:lnTo>
                  <a:lnTo>
                    <a:pt x="20308" y="44091"/>
                  </a:lnTo>
                  <a:lnTo>
                    <a:pt x="31888" y="12866"/>
                  </a:lnTo>
                  <a:lnTo>
                    <a:pt x="45292" y="0"/>
                  </a:lnTo>
                  <a:lnTo>
                    <a:pt x="47393" y="672"/>
                  </a:lnTo>
                  <a:lnTo>
                    <a:pt x="53254" y="4947"/>
                  </a:lnTo>
                  <a:lnTo>
                    <a:pt x="63992" y="21111"/>
                  </a:lnTo>
                  <a:lnTo>
                    <a:pt x="78150" y="59783"/>
                  </a:lnTo>
                  <a:lnTo>
                    <a:pt x="85845" y="109167"/>
                  </a:lnTo>
                  <a:lnTo>
                    <a:pt x="95992" y="154003"/>
                  </a:lnTo>
                  <a:lnTo>
                    <a:pt x="107377" y="200802"/>
                  </a:lnTo>
                  <a:lnTo>
                    <a:pt x="119128" y="248182"/>
                  </a:lnTo>
                  <a:lnTo>
                    <a:pt x="127461" y="295733"/>
                  </a:lnTo>
                  <a:lnTo>
                    <a:pt x="136597" y="352890"/>
                  </a:lnTo>
                  <a:lnTo>
                    <a:pt x="142957" y="403720"/>
                  </a:lnTo>
                  <a:lnTo>
                    <a:pt x="154782" y="486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21"/>
          <p:cNvGrpSpPr/>
          <p:nvPr/>
        </p:nvGrpSpPr>
        <p:grpSpPr>
          <a:xfrm>
            <a:off x="2056955" y="4822031"/>
            <a:ext cx="5527327" cy="873942"/>
            <a:chOff x="2056955" y="4822031"/>
            <a:chExt cx="5527327" cy="873942"/>
          </a:xfrm>
        </p:grpSpPr>
        <p:sp>
          <p:nvSpPr>
            <p:cNvPr id="234" name="SMARTInkShape-214"/>
            <p:cNvSpPr/>
            <p:nvPr/>
          </p:nvSpPr>
          <p:spPr>
            <a:xfrm>
              <a:off x="7322344" y="4822031"/>
              <a:ext cx="261938" cy="166690"/>
            </a:xfrm>
            <a:custGeom>
              <a:avLst/>
              <a:gdLst/>
              <a:ahLst/>
              <a:cxnLst/>
              <a:rect l="0" t="0" r="0" b="0"/>
              <a:pathLst>
                <a:path w="261938" h="166690">
                  <a:moveTo>
                    <a:pt x="0" y="166689"/>
                  </a:moveTo>
                  <a:lnTo>
                    <a:pt x="50898" y="118436"/>
                  </a:lnTo>
                  <a:lnTo>
                    <a:pt x="101266" y="85924"/>
                  </a:lnTo>
                  <a:lnTo>
                    <a:pt x="152046" y="56865"/>
                  </a:lnTo>
                  <a:lnTo>
                    <a:pt x="181311" y="38457"/>
                  </a:lnTo>
                  <a:lnTo>
                    <a:pt x="2619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SMARTInkShape-215"/>
            <p:cNvSpPr/>
            <p:nvPr/>
          </p:nvSpPr>
          <p:spPr>
            <a:xfrm>
              <a:off x="7381875" y="4941095"/>
              <a:ext cx="8221" cy="58988"/>
            </a:xfrm>
            <a:custGeom>
              <a:avLst/>
              <a:gdLst/>
              <a:ahLst/>
              <a:cxnLst/>
              <a:rect l="0" t="0" r="0" b="0"/>
              <a:pathLst>
                <a:path w="8221" h="58988">
                  <a:moveTo>
                    <a:pt x="0" y="0"/>
                  </a:moveTo>
                  <a:lnTo>
                    <a:pt x="8182" y="58303"/>
                  </a:lnTo>
                  <a:lnTo>
                    <a:pt x="8220" y="58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16"/>
            <p:cNvSpPr/>
            <p:nvPr/>
          </p:nvSpPr>
          <p:spPr>
            <a:xfrm>
              <a:off x="7143750" y="5238750"/>
              <a:ext cx="35720" cy="190501"/>
            </a:xfrm>
            <a:custGeom>
              <a:avLst/>
              <a:gdLst/>
              <a:ahLst/>
              <a:cxnLst/>
              <a:rect l="0" t="0" r="0" b="0"/>
              <a:pathLst>
                <a:path w="35720" h="190501">
                  <a:moveTo>
                    <a:pt x="0" y="0"/>
                  </a:moveTo>
                  <a:lnTo>
                    <a:pt x="1323" y="12151"/>
                  </a:lnTo>
                  <a:lnTo>
                    <a:pt x="20308" y="71182"/>
                  </a:lnTo>
                  <a:lnTo>
                    <a:pt x="30564" y="100613"/>
                  </a:lnTo>
                  <a:lnTo>
                    <a:pt x="35719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17"/>
            <p:cNvSpPr/>
            <p:nvPr/>
          </p:nvSpPr>
          <p:spPr>
            <a:xfrm>
              <a:off x="6625510" y="4936044"/>
              <a:ext cx="422082" cy="311075"/>
            </a:xfrm>
            <a:custGeom>
              <a:avLst/>
              <a:gdLst/>
              <a:ahLst/>
              <a:cxnLst/>
              <a:rect l="0" t="0" r="0" b="0"/>
              <a:pathLst>
                <a:path w="422082" h="311075">
                  <a:moveTo>
                    <a:pt x="89615" y="147926"/>
                  </a:moveTo>
                  <a:lnTo>
                    <a:pt x="73043" y="147926"/>
                  </a:lnTo>
                  <a:lnTo>
                    <a:pt x="55307" y="160566"/>
                  </a:lnTo>
                  <a:lnTo>
                    <a:pt x="21369" y="196169"/>
                  </a:lnTo>
                  <a:lnTo>
                    <a:pt x="12981" y="211700"/>
                  </a:lnTo>
                  <a:lnTo>
                    <a:pt x="0" y="260397"/>
                  </a:lnTo>
                  <a:lnTo>
                    <a:pt x="5184" y="302671"/>
                  </a:lnTo>
                  <a:lnTo>
                    <a:pt x="8193" y="306651"/>
                  </a:lnTo>
                  <a:lnTo>
                    <a:pt x="18590" y="311074"/>
                  </a:lnTo>
                  <a:lnTo>
                    <a:pt x="35559" y="305984"/>
                  </a:lnTo>
                  <a:lnTo>
                    <a:pt x="66149" y="287478"/>
                  </a:lnTo>
                  <a:lnTo>
                    <a:pt x="86925" y="256155"/>
                  </a:lnTo>
                  <a:lnTo>
                    <a:pt x="108143" y="200809"/>
                  </a:lnTo>
                  <a:lnTo>
                    <a:pt x="123650" y="156916"/>
                  </a:lnTo>
                  <a:lnTo>
                    <a:pt x="124211" y="156565"/>
                  </a:lnTo>
                  <a:lnTo>
                    <a:pt x="124835" y="159702"/>
                  </a:lnTo>
                  <a:lnTo>
                    <a:pt x="125112" y="165507"/>
                  </a:lnTo>
                  <a:lnTo>
                    <a:pt x="141886" y="216975"/>
                  </a:lnTo>
                  <a:lnTo>
                    <a:pt x="159636" y="248053"/>
                  </a:lnTo>
                  <a:lnTo>
                    <a:pt x="175332" y="267698"/>
                  </a:lnTo>
                  <a:lnTo>
                    <a:pt x="207323" y="288218"/>
                  </a:lnTo>
                  <a:lnTo>
                    <a:pt x="237674" y="298412"/>
                  </a:lnTo>
                  <a:lnTo>
                    <a:pt x="262134" y="293743"/>
                  </a:lnTo>
                  <a:lnTo>
                    <a:pt x="314634" y="269186"/>
                  </a:lnTo>
                  <a:lnTo>
                    <a:pt x="353717" y="245716"/>
                  </a:lnTo>
                  <a:lnTo>
                    <a:pt x="394972" y="194316"/>
                  </a:lnTo>
                  <a:lnTo>
                    <a:pt x="412630" y="159465"/>
                  </a:lnTo>
                  <a:lnTo>
                    <a:pt x="419920" y="105042"/>
                  </a:lnTo>
                  <a:lnTo>
                    <a:pt x="422081" y="57608"/>
                  </a:lnTo>
                  <a:lnTo>
                    <a:pt x="415531" y="31054"/>
                  </a:lnTo>
                  <a:lnTo>
                    <a:pt x="410080" y="18418"/>
                  </a:lnTo>
                  <a:lnTo>
                    <a:pt x="401154" y="9993"/>
                  </a:lnTo>
                  <a:lnTo>
                    <a:pt x="377125" y="633"/>
                  </a:lnTo>
                  <a:lnTo>
                    <a:pt x="355863" y="0"/>
                  </a:lnTo>
                  <a:lnTo>
                    <a:pt x="337594" y="5451"/>
                  </a:lnTo>
                  <a:lnTo>
                    <a:pt x="296243" y="37898"/>
                  </a:lnTo>
                  <a:lnTo>
                    <a:pt x="278572" y="67258"/>
                  </a:lnTo>
                  <a:lnTo>
                    <a:pt x="262798" y="126002"/>
                  </a:lnTo>
                  <a:lnTo>
                    <a:pt x="262718" y="148763"/>
                  </a:lnTo>
                  <a:lnTo>
                    <a:pt x="267124" y="195716"/>
                  </a:lnTo>
                  <a:lnTo>
                    <a:pt x="286849" y="237638"/>
                  </a:lnTo>
                  <a:lnTo>
                    <a:pt x="319565" y="278878"/>
                  </a:lnTo>
                  <a:lnTo>
                    <a:pt x="351553" y="302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18"/>
            <p:cNvSpPr/>
            <p:nvPr/>
          </p:nvSpPr>
          <p:spPr>
            <a:xfrm>
              <a:off x="6167438" y="5051804"/>
              <a:ext cx="416719" cy="237719"/>
            </a:xfrm>
            <a:custGeom>
              <a:avLst/>
              <a:gdLst/>
              <a:ahLst/>
              <a:cxnLst/>
              <a:rect l="0" t="0" r="0" b="0"/>
              <a:pathLst>
                <a:path w="416719" h="237719">
                  <a:moveTo>
                    <a:pt x="0" y="67884"/>
                  </a:moveTo>
                  <a:lnTo>
                    <a:pt x="6320" y="67884"/>
                  </a:lnTo>
                  <a:lnTo>
                    <a:pt x="12951" y="64356"/>
                  </a:lnTo>
                  <a:lnTo>
                    <a:pt x="61713" y="34338"/>
                  </a:lnTo>
                  <a:lnTo>
                    <a:pt x="92369" y="24430"/>
                  </a:lnTo>
                  <a:lnTo>
                    <a:pt x="111167" y="19467"/>
                  </a:lnTo>
                  <a:lnTo>
                    <a:pt x="152045" y="1777"/>
                  </a:lnTo>
                  <a:lnTo>
                    <a:pt x="160894" y="0"/>
                  </a:lnTo>
                  <a:lnTo>
                    <a:pt x="181311" y="5081"/>
                  </a:lnTo>
                  <a:lnTo>
                    <a:pt x="192311" y="10141"/>
                  </a:lnTo>
                  <a:lnTo>
                    <a:pt x="211590" y="29873"/>
                  </a:lnTo>
                  <a:lnTo>
                    <a:pt x="239204" y="79337"/>
                  </a:lnTo>
                  <a:lnTo>
                    <a:pt x="253143" y="128015"/>
                  </a:lnTo>
                  <a:lnTo>
                    <a:pt x="259332" y="178010"/>
                  </a:lnTo>
                  <a:lnTo>
                    <a:pt x="268282" y="221978"/>
                  </a:lnTo>
                  <a:lnTo>
                    <a:pt x="265638" y="234707"/>
                  </a:lnTo>
                  <a:lnTo>
                    <a:pt x="264405" y="237307"/>
                  </a:lnTo>
                  <a:lnTo>
                    <a:pt x="263582" y="237718"/>
                  </a:lnTo>
                  <a:lnTo>
                    <a:pt x="263034" y="236669"/>
                  </a:lnTo>
                  <a:lnTo>
                    <a:pt x="265952" y="231976"/>
                  </a:lnTo>
                  <a:lnTo>
                    <a:pt x="268582" y="228872"/>
                  </a:lnTo>
                  <a:lnTo>
                    <a:pt x="274127" y="183224"/>
                  </a:lnTo>
                  <a:lnTo>
                    <a:pt x="283041" y="124107"/>
                  </a:lnTo>
                  <a:lnTo>
                    <a:pt x="294060" y="68080"/>
                  </a:lnTo>
                  <a:lnTo>
                    <a:pt x="301790" y="43276"/>
                  </a:lnTo>
                  <a:lnTo>
                    <a:pt x="313163" y="26961"/>
                  </a:lnTo>
                  <a:lnTo>
                    <a:pt x="325715" y="16623"/>
                  </a:lnTo>
                  <a:lnTo>
                    <a:pt x="335703" y="12028"/>
                  </a:lnTo>
                  <a:lnTo>
                    <a:pt x="340218" y="12126"/>
                  </a:lnTo>
                  <a:lnTo>
                    <a:pt x="348763" y="15762"/>
                  </a:lnTo>
                  <a:lnTo>
                    <a:pt x="356971" y="28843"/>
                  </a:lnTo>
                  <a:lnTo>
                    <a:pt x="369030" y="69104"/>
                  </a:lnTo>
                  <a:lnTo>
                    <a:pt x="384956" y="128538"/>
                  </a:lnTo>
                  <a:lnTo>
                    <a:pt x="400841" y="182121"/>
                  </a:lnTo>
                  <a:lnTo>
                    <a:pt x="416718" y="2226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19"/>
            <p:cNvSpPr/>
            <p:nvPr/>
          </p:nvSpPr>
          <p:spPr>
            <a:xfrm>
              <a:off x="6179345" y="4941095"/>
              <a:ext cx="107156" cy="357186"/>
            </a:xfrm>
            <a:custGeom>
              <a:avLst/>
              <a:gdLst/>
              <a:ahLst/>
              <a:cxnLst/>
              <a:rect l="0" t="0" r="0" b="0"/>
              <a:pathLst>
                <a:path w="107156" h="357186">
                  <a:moveTo>
                    <a:pt x="0" y="0"/>
                  </a:moveTo>
                  <a:lnTo>
                    <a:pt x="12950" y="45909"/>
                  </a:lnTo>
                  <a:lnTo>
                    <a:pt x="27987" y="104464"/>
                  </a:lnTo>
                  <a:lnTo>
                    <a:pt x="43696" y="162431"/>
                  </a:lnTo>
                  <a:lnTo>
                    <a:pt x="59538" y="213471"/>
                  </a:lnTo>
                  <a:lnTo>
                    <a:pt x="79375" y="272409"/>
                  </a:lnTo>
                  <a:lnTo>
                    <a:pt x="99218" y="329429"/>
                  </a:lnTo>
                  <a:lnTo>
                    <a:pt x="107155" y="357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20"/>
            <p:cNvSpPr/>
            <p:nvPr/>
          </p:nvSpPr>
          <p:spPr>
            <a:xfrm>
              <a:off x="5441155" y="4931424"/>
              <a:ext cx="583409" cy="359094"/>
            </a:xfrm>
            <a:custGeom>
              <a:avLst/>
              <a:gdLst/>
              <a:ahLst/>
              <a:cxnLst/>
              <a:rect l="0" t="0" r="0" b="0"/>
              <a:pathLst>
                <a:path w="583409" h="359094">
                  <a:moveTo>
                    <a:pt x="0" y="104921"/>
                  </a:moveTo>
                  <a:lnTo>
                    <a:pt x="42716" y="54021"/>
                  </a:lnTo>
                  <a:lnTo>
                    <a:pt x="72189" y="24575"/>
                  </a:lnTo>
                  <a:lnTo>
                    <a:pt x="117830" y="1118"/>
                  </a:lnTo>
                  <a:lnTo>
                    <a:pt x="122210" y="0"/>
                  </a:lnTo>
                  <a:lnTo>
                    <a:pt x="126453" y="578"/>
                  </a:lnTo>
                  <a:lnTo>
                    <a:pt x="134695" y="4748"/>
                  </a:lnTo>
                  <a:lnTo>
                    <a:pt x="158949" y="45396"/>
                  </a:lnTo>
                  <a:lnTo>
                    <a:pt x="182068" y="104921"/>
                  </a:lnTo>
                  <a:lnTo>
                    <a:pt x="202342" y="164451"/>
                  </a:lnTo>
                  <a:lnTo>
                    <a:pt x="218270" y="218397"/>
                  </a:lnTo>
                  <a:lnTo>
                    <a:pt x="230185" y="270687"/>
                  </a:lnTo>
                  <a:lnTo>
                    <a:pt x="246063" y="317777"/>
                  </a:lnTo>
                  <a:lnTo>
                    <a:pt x="254001" y="330932"/>
                  </a:lnTo>
                  <a:lnTo>
                    <a:pt x="261940" y="337661"/>
                  </a:lnTo>
                  <a:lnTo>
                    <a:pt x="265908" y="339456"/>
                  </a:lnTo>
                  <a:lnTo>
                    <a:pt x="269876" y="335360"/>
                  </a:lnTo>
                  <a:lnTo>
                    <a:pt x="293689" y="279289"/>
                  </a:lnTo>
                  <a:lnTo>
                    <a:pt x="304272" y="245220"/>
                  </a:lnTo>
                  <a:lnTo>
                    <a:pt x="312046" y="186971"/>
                  </a:lnTo>
                  <a:lnTo>
                    <a:pt x="322206" y="150839"/>
                  </a:lnTo>
                  <a:lnTo>
                    <a:pt x="325929" y="143470"/>
                  </a:lnTo>
                  <a:lnTo>
                    <a:pt x="329735" y="139880"/>
                  </a:lnTo>
                  <a:lnTo>
                    <a:pt x="333594" y="138810"/>
                  </a:lnTo>
                  <a:lnTo>
                    <a:pt x="337490" y="139419"/>
                  </a:lnTo>
                  <a:lnTo>
                    <a:pt x="340087" y="142472"/>
                  </a:lnTo>
                  <a:lnTo>
                    <a:pt x="350919" y="192637"/>
                  </a:lnTo>
                  <a:lnTo>
                    <a:pt x="369315" y="249285"/>
                  </a:lnTo>
                  <a:lnTo>
                    <a:pt x="388967" y="296694"/>
                  </a:lnTo>
                  <a:lnTo>
                    <a:pt x="415107" y="328644"/>
                  </a:lnTo>
                  <a:lnTo>
                    <a:pt x="429673" y="336644"/>
                  </a:lnTo>
                  <a:lnTo>
                    <a:pt x="437262" y="338778"/>
                  </a:lnTo>
                  <a:lnTo>
                    <a:pt x="456277" y="334093"/>
                  </a:lnTo>
                  <a:lnTo>
                    <a:pt x="488182" y="315847"/>
                  </a:lnTo>
                  <a:lnTo>
                    <a:pt x="509184" y="284568"/>
                  </a:lnTo>
                  <a:lnTo>
                    <a:pt x="519523" y="235466"/>
                  </a:lnTo>
                  <a:lnTo>
                    <a:pt x="516266" y="197987"/>
                  </a:lnTo>
                  <a:lnTo>
                    <a:pt x="506922" y="170124"/>
                  </a:lnTo>
                  <a:lnTo>
                    <a:pt x="503313" y="165587"/>
                  </a:lnTo>
                  <a:lnTo>
                    <a:pt x="499584" y="163886"/>
                  </a:lnTo>
                  <a:lnTo>
                    <a:pt x="495775" y="164074"/>
                  </a:lnTo>
                  <a:lnTo>
                    <a:pt x="488016" y="178394"/>
                  </a:lnTo>
                  <a:lnTo>
                    <a:pt x="478575" y="218064"/>
                  </a:lnTo>
                  <a:lnTo>
                    <a:pt x="483260" y="249569"/>
                  </a:lnTo>
                  <a:lnTo>
                    <a:pt x="503992" y="301664"/>
                  </a:lnTo>
                  <a:lnTo>
                    <a:pt x="526269" y="341191"/>
                  </a:lnTo>
                  <a:lnTo>
                    <a:pt x="545666" y="352364"/>
                  </a:lnTo>
                  <a:lnTo>
                    <a:pt x="566633" y="359093"/>
                  </a:lnTo>
                  <a:lnTo>
                    <a:pt x="583408" y="3549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21"/>
            <p:cNvSpPr/>
            <p:nvPr/>
          </p:nvSpPr>
          <p:spPr>
            <a:xfrm>
              <a:off x="5524500" y="4988720"/>
              <a:ext cx="59531" cy="333376"/>
            </a:xfrm>
            <a:custGeom>
              <a:avLst/>
              <a:gdLst/>
              <a:ahLst/>
              <a:cxnLst/>
              <a:rect l="0" t="0" r="0" b="0"/>
              <a:pathLst>
                <a:path w="59531" h="333376">
                  <a:moveTo>
                    <a:pt x="0" y="0"/>
                  </a:moveTo>
                  <a:lnTo>
                    <a:pt x="3528" y="55920"/>
                  </a:lnTo>
                  <a:lnTo>
                    <a:pt x="12952" y="96384"/>
                  </a:lnTo>
                  <a:lnTo>
                    <a:pt x="24123" y="148061"/>
                  </a:lnTo>
                  <a:lnTo>
                    <a:pt x="33428" y="201078"/>
                  </a:lnTo>
                  <a:lnTo>
                    <a:pt x="44772" y="251091"/>
                  </a:lnTo>
                  <a:lnTo>
                    <a:pt x="59530" y="333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222"/>
            <p:cNvSpPr/>
            <p:nvPr/>
          </p:nvSpPr>
          <p:spPr>
            <a:xfrm>
              <a:off x="5036345" y="4988720"/>
              <a:ext cx="214311" cy="285751"/>
            </a:xfrm>
            <a:custGeom>
              <a:avLst/>
              <a:gdLst/>
              <a:ahLst/>
              <a:cxnLst/>
              <a:rect l="0" t="0" r="0" b="0"/>
              <a:pathLst>
                <a:path w="214311" h="285751">
                  <a:moveTo>
                    <a:pt x="0" y="0"/>
                  </a:moveTo>
                  <a:lnTo>
                    <a:pt x="1322" y="12150"/>
                  </a:lnTo>
                  <a:lnTo>
                    <a:pt x="12125" y="64321"/>
                  </a:lnTo>
                  <a:lnTo>
                    <a:pt x="22011" y="119692"/>
                  </a:lnTo>
                  <a:lnTo>
                    <a:pt x="36526" y="175147"/>
                  </a:lnTo>
                  <a:lnTo>
                    <a:pt x="44336" y="201384"/>
                  </a:lnTo>
                  <a:lnTo>
                    <a:pt x="50177" y="225915"/>
                  </a:lnTo>
                  <a:lnTo>
                    <a:pt x="57682" y="245267"/>
                  </a:lnTo>
                  <a:lnTo>
                    <a:pt x="59621" y="245531"/>
                  </a:lnTo>
                  <a:lnTo>
                    <a:pt x="65303" y="242298"/>
                  </a:lnTo>
                  <a:lnTo>
                    <a:pt x="87108" y="196291"/>
                  </a:lnTo>
                  <a:lnTo>
                    <a:pt x="109516" y="137697"/>
                  </a:lnTo>
                  <a:lnTo>
                    <a:pt x="115344" y="127517"/>
                  </a:lnTo>
                  <a:lnTo>
                    <a:pt x="121874" y="120730"/>
                  </a:lnTo>
                  <a:lnTo>
                    <a:pt x="140180" y="111177"/>
                  </a:lnTo>
                  <a:lnTo>
                    <a:pt x="145046" y="109837"/>
                  </a:lnTo>
                  <a:lnTo>
                    <a:pt x="150937" y="111588"/>
                  </a:lnTo>
                  <a:lnTo>
                    <a:pt x="164537" y="120591"/>
                  </a:lnTo>
                  <a:lnTo>
                    <a:pt x="175873" y="140467"/>
                  </a:lnTo>
                  <a:lnTo>
                    <a:pt x="189896" y="195229"/>
                  </a:lnTo>
                  <a:lnTo>
                    <a:pt x="21431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SMARTInkShape-223"/>
            <p:cNvSpPr/>
            <p:nvPr/>
          </p:nvSpPr>
          <p:spPr>
            <a:xfrm>
              <a:off x="4841313" y="5072063"/>
              <a:ext cx="171215" cy="585557"/>
            </a:xfrm>
            <a:custGeom>
              <a:avLst/>
              <a:gdLst/>
              <a:ahLst/>
              <a:cxnLst/>
              <a:rect l="0" t="0" r="0" b="0"/>
              <a:pathLst>
                <a:path w="171215" h="585557">
                  <a:moveTo>
                    <a:pt x="123592" y="0"/>
                  </a:moveTo>
                  <a:lnTo>
                    <a:pt x="65408" y="54658"/>
                  </a:lnTo>
                  <a:lnTo>
                    <a:pt x="32578" y="80764"/>
                  </a:lnTo>
                  <a:lnTo>
                    <a:pt x="14899" y="103599"/>
                  </a:lnTo>
                  <a:lnTo>
                    <a:pt x="1282" y="133443"/>
                  </a:lnTo>
                  <a:lnTo>
                    <a:pt x="0" y="148825"/>
                  </a:lnTo>
                  <a:lnTo>
                    <a:pt x="3840" y="160071"/>
                  </a:lnTo>
                  <a:lnTo>
                    <a:pt x="9956" y="169479"/>
                  </a:lnTo>
                  <a:lnTo>
                    <a:pt x="16085" y="171194"/>
                  </a:lnTo>
                  <a:lnTo>
                    <a:pt x="33479" y="169572"/>
                  </a:lnTo>
                  <a:lnTo>
                    <a:pt x="71904" y="154901"/>
                  </a:lnTo>
                  <a:lnTo>
                    <a:pt x="104163" y="127476"/>
                  </a:lnTo>
                  <a:lnTo>
                    <a:pt x="148711" y="71866"/>
                  </a:lnTo>
                  <a:lnTo>
                    <a:pt x="156171" y="63186"/>
                  </a:lnTo>
                  <a:lnTo>
                    <a:pt x="157218" y="65936"/>
                  </a:lnTo>
                  <a:lnTo>
                    <a:pt x="158898" y="109450"/>
                  </a:lnTo>
                  <a:lnTo>
                    <a:pt x="159190" y="163839"/>
                  </a:lnTo>
                  <a:lnTo>
                    <a:pt x="162804" y="213469"/>
                  </a:lnTo>
                  <a:lnTo>
                    <a:pt x="168725" y="265215"/>
                  </a:lnTo>
                  <a:lnTo>
                    <a:pt x="170480" y="318911"/>
                  </a:lnTo>
                  <a:lnTo>
                    <a:pt x="170999" y="368336"/>
                  </a:lnTo>
                  <a:lnTo>
                    <a:pt x="171153" y="416493"/>
                  </a:lnTo>
                  <a:lnTo>
                    <a:pt x="171199" y="464277"/>
                  </a:lnTo>
                  <a:lnTo>
                    <a:pt x="171214" y="515189"/>
                  </a:lnTo>
                  <a:lnTo>
                    <a:pt x="164897" y="554962"/>
                  </a:lnTo>
                  <a:lnTo>
                    <a:pt x="154739" y="574292"/>
                  </a:lnTo>
                  <a:lnTo>
                    <a:pt x="148325" y="581299"/>
                  </a:lnTo>
                  <a:lnTo>
                    <a:pt x="142727" y="584647"/>
                  </a:lnTo>
                  <a:lnTo>
                    <a:pt x="137672" y="585556"/>
                  </a:lnTo>
                  <a:lnTo>
                    <a:pt x="132979" y="584839"/>
                  </a:lnTo>
                  <a:lnTo>
                    <a:pt x="99782" y="523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SMARTInkShape-224"/>
            <p:cNvSpPr/>
            <p:nvPr/>
          </p:nvSpPr>
          <p:spPr>
            <a:xfrm>
              <a:off x="4452938" y="5087537"/>
              <a:ext cx="369094" cy="265935"/>
            </a:xfrm>
            <a:custGeom>
              <a:avLst/>
              <a:gdLst/>
              <a:ahLst/>
              <a:cxnLst/>
              <a:rect l="0" t="0" r="0" b="0"/>
              <a:pathLst>
                <a:path w="369094" h="265935">
                  <a:moveTo>
                    <a:pt x="0" y="91683"/>
                  </a:moveTo>
                  <a:lnTo>
                    <a:pt x="3528" y="115216"/>
                  </a:lnTo>
                  <a:lnTo>
                    <a:pt x="12951" y="158186"/>
                  </a:lnTo>
                  <a:lnTo>
                    <a:pt x="20594" y="209283"/>
                  </a:lnTo>
                  <a:lnTo>
                    <a:pt x="23624" y="265747"/>
                  </a:lnTo>
                  <a:lnTo>
                    <a:pt x="23686" y="265934"/>
                  </a:lnTo>
                  <a:lnTo>
                    <a:pt x="20277" y="225970"/>
                  </a:lnTo>
                  <a:lnTo>
                    <a:pt x="14386" y="173804"/>
                  </a:lnTo>
                  <a:lnTo>
                    <a:pt x="12641" y="117337"/>
                  </a:lnTo>
                  <a:lnTo>
                    <a:pt x="12396" y="104817"/>
                  </a:lnTo>
                  <a:lnTo>
                    <a:pt x="19179" y="83850"/>
                  </a:lnTo>
                  <a:lnTo>
                    <a:pt x="45691" y="40624"/>
                  </a:lnTo>
                  <a:lnTo>
                    <a:pt x="90242" y="6792"/>
                  </a:lnTo>
                  <a:lnTo>
                    <a:pt x="95880" y="4661"/>
                  </a:lnTo>
                  <a:lnTo>
                    <a:pt x="99639" y="4564"/>
                  </a:lnTo>
                  <a:lnTo>
                    <a:pt x="118312" y="13913"/>
                  </a:lnTo>
                  <a:lnTo>
                    <a:pt x="121208" y="21315"/>
                  </a:lnTo>
                  <a:lnTo>
                    <a:pt x="119606" y="79655"/>
                  </a:lnTo>
                  <a:lnTo>
                    <a:pt x="110987" y="127376"/>
                  </a:lnTo>
                  <a:lnTo>
                    <a:pt x="107912" y="178549"/>
                  </a:lnTo>
                  <a:lnTo>
                    <a:pt x="107305" y="220259"/>
                  </a:lnTo>
                  <a:lnTo>
                    <a:pt x="109901" y="226349"/>
                  </a:lnTo>
                  <a:lnTo>
                    <a:pt x="119841" y="236641"/>
                  </a:lnTo>
                  <a:lnTo>
                    <a:pt x="126196" y="238592"/>
                  </a:lnTo>
                  <a:lnTo>
                    <a:pt x="140313" y="237232"/>
                  </a:lnTo>
                  <a:lnTo>
                    <a:pt x="151878" y="232219"/>
                  </a:lnTo>
                  <a:lnTo>
                    <a:pt x="156814" y="229029"/>
                  </a:lnTo>
                  <a:lnTo>
                    <a:pt x="170083" y="205579"/>
                  </a:lnTo>
                  <a:lnTo>
                    <a:pt x="182392" y="160853"/>
                  </a:lnTo>
                  <a:lnTo>
                    <a:pt x="188898" y="102846"/>
                  </a:lnTo>
                  <a:lnTo>
                    <a:pt x="188702" y="53392"/>
                  </a:lnTo>
                  <a:lnTo>
                    <a:pt x="179065" y="0"/>
                  </a:lnTo>
                  <a:lnTo>
                    <a:pt x="178908" y="133"/>
                  </a:lnTo>
                  <a:lnTo>
                    <a:pt x="178733" y="3809"/>
                  </a:lnTo>
                  <a:lnTo>
                    <a:pt x="196309" y="30423"/>
                  </a:lnTo>
                  <a:lnTo>
                    <a:pt x="213891" y="84677"/>
                  </a:lnTo>
                  <a:lnTo>
                    <a:pt x="234100" y="138629"/>
                  </a:lnTo>
                  <a:lnTo>
                    <a:pt x="253992" y="194992"/>
                  </a:lnTo>
                  <a:lnTo>
                    <a:pt x="265903" y="220775"/>
                  </a:lnTo>
                  <a:lnTo>
                    <a:pt x="284132" y="243115"/>
                  </a:lnTo>
                  <a:lnTo>
                    <a:pt x="298701" y="251589"/>
                  </a:lnTo>
                  <a:lnTo>
                    <a:pt x="306290" y="253849"/>
                  </a:lnTo>
                  <a:lnTo>
                    <a:pt x="311349" y="254033"/>
                  </a:lnTo>
                  <a:lnTo>
                    <a:pt x="314722" y="252833"/>
                  </a:lnTo>
                  <a:lnTo>
                    <a:pt x="332777" y="228759"/>
                  </a:lnTo>
                  <a:lnTo>
                    <a:pt x="347896" y="184480"/>
                  </a:lnTo>
                  <a:lnTo>
                    <a:pt x="360755" y="129467"/>
                  </a:lnTo>
                  <a:lnTo>
                    <a:pt x="369093" y="321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25"/>
            <p:cNvSpPr/>
            <p:nvPr/>
          </p:nvSpPr>
          <p:spPr>
            <a:xfrm>
              <a:off x="4024313" y="4995533"/>
              <a:ext cx="369094" cy="314656"/>
            </a:xfrm>
            <a:custGeom>
              <a:avLst/>
              <a:gdLst/>
              <a:ahLst/>
              <a:cxnLst/>
              <a:rect l="0" t="0" r="0" b="0"/>
              <a:pathLst>
                <a:path w="369094" h="314656">
                  <a:moveTo>
                    <a:pt x="0" y="88437"/>
                  </a:moveTo>
                  <a:lnTo>
                    <a:pt x="0" y="78184"/>
                  </a:lnTo>
                  <a:lnTo>
                    <a:pt x="50880" y="25692"/>
                  </a:lnTo>
                  <a:lnTo>
                    <a:pt x="71666" y="11196"/>
                  </a:lnTo>
                  <a:lnTo>
                    <a:pt x="98845" y="580"/>
                  </a:lnTo>
                  <a:lnTo>
                    <a:pt x="117132" y="0"/>
                  </a:lnTo>
                  <a:lnTo>
                    <a:pt x="132757" y="4152"/>
                  </a:lnTo>
                  <a:lnTo>
                    <a:pt x="144110" y="10407"/>
                  </a:lnTo>
                  <a:lnTo>
                    <a:pt x="170361" y="42890"/>
                  </a:lnTo>
                  <a:lnTo>
                    <a:pt x="198063" y="101743"/>
                  </a:lnTo>
                  <a:lnTo>
                    <a:pt x="218232" y="160058"/>
                  </a:lnTo>
                  <a:lnTo>
                    <a:pt x="228694" y="219429"/>
                  </a:lnTo>
                  <a:lnTo>
                    <a:pt x="236262" y="273355"/>
                  </a:lnTo>
                  <a:lnTo>
                    <a:pt x="240824" y="293213"/>
                  </a:lnTo>
                  <a:lnTo>
                    <a:pt x="248212" y="310419"/>
                  </a:lnTo>
                  <a:lnTo>
                    <a:pt x="248818" y="309185"/>
                  </a:lnTo>
                  <a:lnTo>
                    <a:pt x="251247" y="256101"/>
                  </a:lnTo>
                  <a:lnTo>
                    <a:pt x="259434" y="197108"/>
                  </a:lnTo>
                  <a:lnTo>
                    <a:pt x="264723" y="140038"/>
                  </a:lnTo>
                  <a:lnTo>
                    <a:pt x="274669" y="100197"/>
                  </a:lnTo>
                  <a:lnTo>
                    <a:pt x="282148" y="87049"/>
                  </a:lnTo>
                  <a:lnTo>
                    <a:pt x="289881" y="81205"/>
                  </a:lnTo>
                  <a:lnTo>
                    <a:pt x="293796" y="80970"/>
                  </a:lnTo>
                  <a:lnTo>
                    <a:pt x="301673" y="84235"/>
                  </a:lnTo>
                  <a:lnTo>
                    <a:pt x="313545" y="99834"/>
                  </a:lnTo>
                  <a:lnTo>
                    <a:pt x="337591" y="157323"/>
                  </a:lnTo>
                  <a:lnTo>
                    <a:pt x="350793" y="211741"/>
                  </a:lnTo>
                  <a:lnTo>
                    <a:pt x="369093" y="314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26"/>
            <p:cNvSpPr/>
            <p:nvPr/>
          </p:nvSpPr>
          <p:spPr>
            <a:xfrm>
              <a:off x="4119563" y="5000625"/>
              <a:ext cx="47626" cy="392906"/>
            </a:xfrm>
            <a:custGeom>
              <a:avLst/>
              <a:gdLst/>
              <a:ahLst/>
              <a:cxnLst/>
              <a:rect l="0" t="0" r="0" b="0"/>
              <a:pathLst>
                <a:path w="47626" h="392906">
                  <a:moveTo>
                    <a:pt x="0" y="0"/>
                  </a:moveTo>
                  <a:lnTo>
                    <a:pt x="1322" y="12151"/>
                  </a:lnTo>
                  <a:lnTo>
                    <a:pt x="12951" y="57081"/>
                  </a:lnTo>
                  <a:lnTo>
                    <a:pt x="27987" y="116227"/>
                  </a:lnTo>
                  <a:lnTo>
                    <a:pt x="35514" y="174310"/>
                  </a:lnTo>
                  <a:lnTo>
                    <a:pt x="43448" y="217012"/>
                  </a:lnTo>
                  <a:lnTo>
                    <a:pt x="46387" y="274203"/>
                  </a:lnTo>
                  <a:lnTo>
                    <a:pt x="47258" y="319370"/>
                  </a:lnTo>
                  <a:lnTo>
                    <a:pt x="47625" y="392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27"/>
            <p:cNvSpPr/>
            <p:nvPr/>
          </p:nvSpPr>
          <p:spPr>
            <a:xfrm>
              <a:off x="3607594" y="5078347"/>
              <a:ext cx="313627" cy="285617"/>
            </a:xfrm>
            <a:custGeom>
              <a:avLst/>
              <a:gdLst/>
              <a:ahLst/>
              <a:cxnLst/>
              <a:rect l="0" t="0" r="0" b="0"/>
              <a:pathLst>
                <a:path w="313627" h="285617">
                  <a:moveTo>
                    <a:pt x="0" y="88966"/>
                  </a:moveTo>
                  <a:lnTo>
                    <a:pt x="6321" y="88966"/>
                  </a:lnTo>
                  <a:lnTo>
                    <a:pt x="12951" y="85438"/>
                  </a:lnTo>
                  <a:lnTo>
                    <a:pt x="16572" y="82645"/>
                  </a:lnTo>
                  <a:lnTo>
                    <a:pt x="67609" y="64844"/>
                  </a:lnTo>
                  <a:lnTo>
                    <a:pt x="86934" y="58401"/>
                  </a:lnTo>
                  <a:lnTo>
                    <a:pt x="137027" y="47604"/>
                  </a:lnTo>
                  <a:lnTo>
                    <a:pt x="187770" y="29214"/>
                  </a:lnTo>
                  <a:lnTo>
                    <a:pt x="240444" y="8479"/>
                  </a:lnTo>
                  <a:lnTo>
                    <a:pt x="245770" y="1158"/>
                  </a:lnTo>
                  <a:lnTo>
                    <a:pt x="245868" y="0"/>
                  </a:lnTo>
                  <a:lnTo>
                    <a:pt x="244610" y="552"/>
                  </a:lnTo>
                  <a:lnTo>
                    <a:pt x="205361" y="28217"/>
                  </a:lnTo>
                  <a:lnTo>
                    <a:pt x="197105" y="42564"/>
                  </a:lnTo>
                  <a:lnTo>
                    <a:pt x="194903" y="50093"/>
                  </a:lnTo>
                  <a:lnTo>
                    <a:pt x="198125" y="79653"/>
                  </a:lnTo>
                  <a:lnTo>
                    <a:pt x="211066" y="122551"/>
                  </a:lnTo>
                  <a:lnTo>
                    <a:pt x="223787" y="142867"/>
                  </a:lnTo>
                  <a:lnTo>
                    <a:pt x="270638" y="196257"/>
                  </a:lnTo>
                  <a:lnTo>
                    <a:pt x="311688" y="251692"/>
                  </a:lnTo>
                  <a:lnTo>
                    <a:pt x="313626" y="258304"/>
                  </a:lnTo>
                  <a:lnTo>
                    <a:pt x="313594" y="264035"/>
                  </a:lnTo>
                  <a:lnTo>
                    <a:pt x="310031" y="273930"/>
                  </a:lnTo>
                  <a:lnTo>
                    <a:pt x="304038" y="282738"/>
                  </a:lnTo>
                  <a:lnTo>
                    <a:pt x="299265" y="285616"/>
                  </a:lnTo>
                  <a:lnTo>
                    <a:pt x="250031" y="279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228"/>
            <p:cNvSpPr/>
            <p:nvPr/>
          </p:nvSpPr>
          <p:spPr>
            <a:xfrm>
              <a:off x="3631406" y="4988720"/>
              <a:ext cx="95251" cy="381001"/>
            </a:xfrm>
            <a:custGeom>
              <a:avLst/>
              <a:gdLst/>
              <a:ahLst/>
              <a:cxnLst/>
              <a:rect l="0" t="0" r="0" b="0"/>
              <a:pathLst>
                <a:path w="95251" h="381001">
                  <a:moveTo>
                    <a:pt x="0" y="0"/>
                  </a:moveTo>
                  <a:lnTo>
                    <a:pt x="0" y="6319"/>
                  </a:lnTo>
                  <a:lnTo>
                    <a:pt x="12952" y="51183"/>
                  </a:lnTo>
                  <a:lnTo>
                    <a:pt x="24123" y="101154"/>
                  </a:lnTo>
                  <a:lnTo>
                    <a:pt x="39749" y="153595"/>
                  </a:lnTo>
                  <a:lnTo>
                    <a:pt x="55575" y="202171"/>
                  </a:lnTo>
                  <a:lnTo>
                    <a:pt x="71440" y="249983"/>
                  </a:lnTo>
                  <a:lnTo>
                    <a:pt x="83345" y="292790"/>
                  </a:lnTo>
                  <a:lnTo>
                    <a:pt x="95250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SMARTInkShape-229"/>
            <p:cNvSpPr/>
            <p:nvPr/>
          </p:nvSpPr>
          <p:spPr>
            <a:xfrm>
              <a:off x="3442556" y="5132458"/>
              <a:ext cx="165039" cy="261073"/>
            </a:xfrm>
            <a:custGeom>
              <a:avLst/>
              <a:gdLst/>
              <a:ahLst/>
              <a:cxnLst/>
              <a:rect l="0" t="0" r="0" b="0"/>
              <a:pathLst>
                <a:path w="165039" h="261073">
                  <a:moveTo>
                    <a:pt x="10257" y="46762"/>
                  </a:moveTo>
                  <a:lnTo>
                    <a:pt x="833" y="89143"/>
                  </a:lnTo>
                  <a:lnTo>
                    <a:pt x="0" y="145044"/>
                  </a:lnTo>
                  <a:lnTo>
                    <a:pt x="10115" y="200467"/>
                  </a:lnTo>
                  <a:lnTo>
                    <a:pt x="10238" y="155491"/>
                  </a:lnTo>
                  <a:lnTo>
                    <a:pt x="16573" y="97048"/>
                  </a:lnTo>
                  <a:lnTo>
                    <a:pt x="26827" y="46815"/>
                  </a:lnTo>
                  <a:lnTo>
                    <a:pt x="44564" y="8999"/>
                  </a:lnTo>
                  <a:lnTo>
                    <a:pt x="51649" y="3067"/>
                  </a:lnTo>
                  <a:lnTo>
                    <a:pt x="59018" y="433"/>
                  </a:lnTo>
                  <a:lnTo>
                    <a:pt x="66577" y="0"/>
                  </a:lnTo>
                  <a:lnTo>
                    <a:pt x="71616" y="1035"/>
                  </a:lnTo>
                  <a:lnTo>
                    <a:pt x="74975" y="3048"/>
                  </a:lnTo>
                  <a:lnTo>
                    <a:pt x="98497" y="38505"/>
                  </a:lnTo>
                  <a:lnTo>
                    <a:pt x="120981" y="94866"/>
                  </a:lnTo>
                  <a:lnTo>
                    <a:pt x="137177" y="144752"/>
                  </a:lnTo>
                  <a:lnTo>
                    <a:pt x="149139" y="195446"/>
                  </a:lnTo>
                  <a:lnTo>
                    <a:pt x="165038" y="261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30"/>
            <p:cNvSpPr/>
            <p:nvPr/>
          </p:nvSpPr>
          <p:spPr>
            <a:xfrm>
              <a:off x="3262313" y="5125496"/>
              <a:ext cx="100303" cy="220410"/>
            </a:xfrm>
            <a:custGeom>
              <a:avLst/>
              <a:gdLst/>
              <a:ahLst/>
              <a:cxnLst/>
              <a:rect l="0" t="0" r="0" b="0"/>
              <a:pathLst>
                <a:path w="100303" h="220410">
                  <a:moveTo>
                    <a:pt x="0" y="137067"/>
                  </a:moveTo>
                  <a:lnTo>
                    <a:pt x="0" y="143387"/>
                  </a:lnTo>
                  <a:lnTo>
                    <a:pt x="3968" y="143926"/>
                  </a:lnTo>
                  <a:lnTo>
                    <a:pt x="49715" y="131910"/>
                  </a:lnTo>
                  <a:lnTo>
                    <a:pt x="65310" y="121105"/>
                  </a:lnTo>
                  <a:lnTo>
                    <a:pt x="76651" y="106160"/>
                  </a:lnTo>
                  <a:lnTo>
                    <a:pt x="94712" y="60700"/>
                  </a:lnTo>
                  <a:lnTo>
                    <a:pt x="100302" y="34334"/>
                  </a:lnTo>
                  <a:lnTo>
                    <a:pt x="98377" y="13797"/>
                  </a:lnTo>
                  <a:lnTo>
                    <a:pt x="96011" y="7262"/>
                  </a:lnTo>
                  <a:lnTo>
                    <a:pt x="93112" y="2905"/>
                  </a:lnTo>
                  <a:lnTo>
                    <a:pt x="89856" y="0"/>
                  </a:lnTo>
                  <a:lnTo>
                    <a:pt x="75654" y="301"/>
                  </a:lnTo>
                  <a:lnTo>
                    <a:pt x="66311" y="2234"/>
                  </a:lnTo>
                  <a:lnTo>
                    <a:pt x="48874" y="18491"/>
                  </a:lnTo>
                  <a:lnTo>
                    <a:pt x="22442" y="65725"/>
                  </a:lnTo>
                  <a:lnTo>
                    <a:pt x="8707" y="107697"/>
                  </a:lnTo>
                  <a:lnTo>
                    <a:pt x="9902" y="165317"/>
                  </a:lnTo>
                  <a:lnTo>
                    <a:pt x="11015" y="181814"/>
                  </a:lnTo>
                  <a:lnTo>
                    <a:pt x="18565" y="197083"/>
                  </a:lnTo>
                  <a:lnTo>
                    <a:pt x="29418" y="210042"/>
                  </a:lnTo>
                  <a:lnTo>
                    <a:pt x="47625" y="220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31"/>
            <p:cNvSpPr/>
            <p:nvPr/>
          </p:nvSpPr>
          <p:spPr>
            <a:xfrm>
              <a:off x="2897007" y="5089685"/>
              <a:ext cx="119415" cy="280036"/>
            </a:xfrm>
            <a:custGeom>
              <a:avLst/>
              <a:gdLst/>
              <a:ahLst/>
              <a:cxnLst/>
              <a:rect l="0" t="0" r="0" b="0"/>
              <a:pathLst>
                <a:path w="119415" h="280036">
                  <a:moveTo>
                    <a:pt x="20024" y="149065"/>
                  </a:moveTo>
                  <a:lnTo>
                    <a:pt x="26345" y="149065"/>
                  </a:lnTo>
                  <a:lnTo>
                    <a:pt x="77225" y="109601"/>
                  </a:lnTo>
                  <a:lnTo>
                    <a:pt x="101943" y="82838"/>
                  </a:lnTo>
                  <a:lnTo>
                    <a:pt x="117645" y="45511"/>
                  </a:lnTo>
                  <a:lnTo>
                    <a:pt x="119414" y="23225"/>
                  </a:lnTo>
                  <a:lnTo>
                    <a:pt x="118035" y="13578"/>
                  </a:lnTo>
                  <a:lnTo>
                    <a:pt x="113146" y="7147"/>
                  </a:lnTo>
                  <a:lnTo>
                    <a:pt x="97130" y="0"/>
                  </a:lnTo>
                  <a:lnTo>
                    <a:pt x="76783" y="352"/>
                  </a:lnTo>
                  <a:lnTo>
                    <a:pt x="65801" y="2298"/>
                  </a:lnTo>
                  <a:lnTo>
                    <a:pt x="43015" y="18572"/>
                  </a:lnTo>
                  <a:lnTo>
                    <a:pt x="22305" y="43443"/>
                  </a:lnTo>
                  <a:lnTo>
                    <a:pt x="4531" y="85872"/>
                  </a:lnTo>
                  <a:lnTo>
                    <a:pt x="0" y="126814"/>
                  </a:lnTo>
                  <a:lnTo>
                    <a:pt x="7771" y="178338"/>
                  </a:lnTo>
                  <a:lnTo>
                    <a:pt x="67649" y="2800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32"/>
            <p:cNvSpPr/>
            <p:nvPr/>
          </p:nvSpPr>
          <p:spPr>
            <a:xfrm>
              <a:off x="3071813" y="5167313"/>
              <a:ext cx="119063" cy="165717"/>
            </a:xfrm>
            <a:custGeom>
              <a:avLst/>
              <a:gdLst/>
              <a:ahLst/>
              <a:cxnLst/>
              <a:rect l="0" t="0" r="0" b="0"/>
              <a:pathLst>
                <a:path w="119063" h="165717">
                  <a:moveTo>
                    <a:pt x="0" y="0"/>
                  </a:moveTo>
                  <a:lnTo>
                    <a:pt x="1322" y="19011"/>
                  </a:lnTo>
                  <a:lnTo>
                    <a:pt x="16571" y="68615"/>
                  </a:lnTo>
                  <a:lnTo>
                    <a:pt x="45234" y="127069"/>
                  </a:lnTo>
                  <a:lnTo>
                    <a:pt x="63027" y="155626"/>
                  </a:lnTo>
                  <a:lnTo>
                    <a:pt x="71227" y="161772"/>
                  </a:lnTo>
                  <a:lnTo>
                    <a:pt x="80950" y="165716"/>
                  </a:lnTo>
                  <a:lnTo>
                    <a:pt x="88955" y="153758"/>
                  </a:lnTo>
                  <a:lnTo>
                    <a:pt x="102189" y="117831"/>
                  </a:lnTo>
                  <a:lnTo>
                    <a:pt x="112822" y="69446"/>
                  </a:lnTo>
                  <a:lnTo>
                    <a:pt x="119062" y="11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33"/>
            <p:cNvSpPr/>
            <p:nvPr/>
          </p:nvSpPr>
          <p:spPr>
            <a:xfrm>
              <a:off x="2465525" y="5168967"/>
              <a:ext cx="177557" cy="527006"/>
            </a:xfrm>
            <a:custGeom>
              <a:avLst/>
              <a:gdLst/>
              <a:ahLst/>
              <a:cxnLst/>
              <a:rect l="0" t="0" r="0" b="0"/>
              <a:pathLst>
                <a:path w="177557" h="527006">
                  <a:moveTo>
                    <a:pt x="153850" y="10253"/>
                  </a:moveTo>
                  <a:lnTo>
                    <a:pt x="147529" y="3930"/>
                  </a:lnTo>
                  <a:lnTo>
                    <a:pt x="124637" y="0"/>
                  </a:lnTo>
                  <a:lnTo>
                    <a:pt x="100297" y="9665"/>
                  </a:lnTo>
                  <a:lnTo>
                    <a:pt x="45080" y="49862"/>
                  </a:lnTo>
                  <a:lnTo>
                    <a:pt x="14968" y="81674"/>
                  </a:lnTo>
                  <a:lnTo>
                    <a:pt x="9668" y="89617"/>
                  </a:lnTo>
                  <a:lnTo>
                    <a:pt x="1162" y="136417"/>
                  </a:lnTo>
                  <a:lnTo>
                    <a:pt x="0" y="151433"/>
                  </a:lnTo>
                  <a:lnTo>
                    <a:pt x="2335" y="157289"/>
                  </a:lnTo>
                  <a:lnTo>
                    <a:pt x="11986" y="167324"/>
                  </a:lnTo>
                  <a:lnTo>
                    <a:pt x="20909" y="167883"/>
                  </a:lnTo>
                  <a:lnTo>
                    <a:pt x="54782" y="157352"/>
                  </a:lnTo>
                  <a:lnTo>
                    <a:pt x="76283" y="143942"/>
                  </a:lnTo>
                  <a:lnTo>
                    <a:pt x="108080" y="115104"/>
                  </a:lnTo>
                  <a:lnTo>
                    <a:pt x="133834" y="69377"/>
                  </a:lnTo>
                  <a:lnTo>
                    <a:pt x="150953" y="12762"/>
                  </a:lnTo>
                  <a:lnTo>
                    <a:pt x="152992" y="2617"/>
                  </a:lnTo>
                  <a:lnTo>
                    <a:pt x="147275" y="12253"/>
                  </a:lnTo>
                  <a:lnTo>
                    <a:pt x="143523" y="31864"/>
                  </a:lnTo>
                  <a:lnTo>
                    <a:pt x="148732" y="79714"/>
                  </a:lnTo>
                  <a:lnTo>
                    <a:pt x="152334" y="137843"/>
                  </a:lnTo>
                  <a:lnTo>
                    <a:pt x="159721" y="190637"/>
                  </a:lnTo>
                  <a:lnTo>
                    <a:pt x="163968" y="239794"/>
                  </a:lnTo>
                  <a:lnTo>
                    <a:pt x="171547" y="294194"/>
                  </a:lnTo>
                  <a:lnTo>
                    <a:pt x="175850" y="345884"/>
                  </a:lnTo>
                  <a:lnTo>
                    <a:pt x="177126" y="394713"/>
                  </a:lnTo>
                  <a:lnTo>
                    <a:pt x="177556" y="449115"/>
                  </a:lnTo>
                  <a:lnTo>
                    <a:pt x="174985" y="486008"/>
                  </a:lnTo>
                  <a:lnTo>
                    <a:pt x="159965" y="518106"/>
                  </a:lnTo>
                  <a:lnTo>
                    <a:pt x="150835" y="527005"/>
                  </a:lnTo>
                  <a:lnTo>
                    <a:pt x="145226" y="526733"/>
                  </a:lnTo>
                  <a:lnTo>
                    <a:pt x="131937" y="519376"/>
                  </a:lnTo>
                  <a:lnTo>
                    <a:pt x="106225" y="474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34"/>
            <p:cNvSpPr/>
            <p:nvPr/>
          </p:nvSpPr>
          <p:spPr>
            <a:xfrm>
              <a:off x="2393156" y="5214938"/>
              <a:ext cx="23814" cy="226218"/>
            </a:xfrm>
            <a:custGeom>
              <a:avLst/>
              <a:gdLst/>
              <a:ahLst/>
              <a:cxnLst/>
              <a:rect l="0" t="0" r="0" b="0"/>
              <a:pathLst>
                <a:path w="23814" h="226218">
                  <a:moveTo>
                    <a:pt x="0" y="0"/>
                  </a:moveTo>
                  <a:lnTo>
                    <a:pt x="8183" y="48849"/>
                  </a:lnTo>
                  <a:lnTo>
                    <a:pt x="12126" y="107078"/>
                  </a:lnTo>
                  <a:lnTo>
                    <a:pt x="19762" y="152552"/>
                  </a:lnTo>
                  <a:lnTo>
                    <a:pt x="23813" y="2262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35"/>
            <p:cNvSpPr/>
            <p:nvPr/>
          </p:nvSpPr>
          <p:spPr>
            <a:xfrm>
              <a:off x="2056955" y="5055279"/>
              <a:ext cx="190755" cy="369476"/>
            </a:xfrm>
            <a:custGeom>
              <a:avLst/>
              <a:gdLst/>
              <a:ahLst/>
              <a:cxnLst/>
              <a:rect l="0" t="0" r="0" b="0"/>
              <a:pathLst>
                <a:path w="190755" h="369476">
                  <a:moveTo>
                    <a:pt x="169514" y="40596"/>
                  </a:moveTo>
                  <a:lnTo>
                    <a:pt x="163193" y="40596"/>
                  </a:lnTo>
                  <a:lnTo>
                    <a:pt x="161331" y="39273"/>
                  </a:lnTo>
                  <a:lnTo>
                    <a:pt x="160090" y="37068"/>
                  </a:lnTo>
                  <a:lnTo>
                    <a:pt x="159263" y="34275"/>
                  </a:lnTo>
                  <a:lnTo>
                    <a:pt x="151777" y="24024"/>
                  </a:lnTo>
                  <a:lnTo>
                    <a:pt x="134860" y="12609"/>
                  </a:lnTo>
                  <a:lnTo>
                    <a:pt x="106770" y="846"/>
                  </a:lnTo>
                  <a:lnTo>
                    <a:pt x="88270" y="0"/>
                  </a:lnTo>
                  <a:lnTo>
                    <a:pt x="55924" y="10487"/>
                  </a:lnTo>
                  <a:lnTo>
                    <a:pt x="31717" y="23246"/>
                  </a:lnTo>
                  <a:lnTo>
                    <a:pt x="572" y="54447"/>
                  </a:lnTo>
                  <a:lnTo>
                    <a:pt x="0" y="61737"/>
                  </a:lnTo>
                  <a:lnTo>
                    <a:pt x="6421" y="80418"/>
                  </a:lnTo>
                  <a:lnTo>
                    <a:pt x="58388" y="132859"/>
                  </a:lnTo>
                  <a:lnTo>
                    <a:pt x="109705" y="175140"/>
                  </a:lnTo>
                  <a:lnTo>
                    <a:pt x="153079" y="215169"/>
                  </a:lnTo>
                  <a:lnTo>
                    <a:pt x="170965" y="245339"/>
                  </a:lnTo>
                  <a:lnTo>
                    <a:pt x="189467" y="299314"/>
                  </a:lnTo>
                  <a:lnTo>
                    <a:pt x="190754" y="308325"/>
                  </a:lnTo>
                  <a:lnTo>
                    <a:pt x="188965" y="316978"/>
                  </a:lnTo>
                  <a:lnTo>
                    <a:pt x="173807" y="341797"/>
                  </a:lnTo>
                  <a:lnTo>
                    <a:pt x="159957" y="357908"/>
                  </a:lnTo>
                  <a:lnTo>
                    <a:pt x="141454" y="366832"/>
                  </a:lnTo>
                  <a:lnTo>
                    <a:pt x="121324" y="369475"/>
                  </a:lnTo>
                  <a:lnTo>
                    <a:pt x="74264" y="338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22"/>
          <p:cNvGrpSpPr/>
          <p:nvPr/>
        </p:nvGrpSpPr>
        <p:grpSpPr>
          <a:xfrm>
            <a:off x="2917031" y="4074083"/>
            <a:ext cx="6929439" cy="754913"/>
            <a:chOff x="2917031" y="4074083"/>
            <a:chExt cx="6929439" cy="754913"/>
          </a:xfrm>
        </p:grpSpPr>
        <p:sp>
          <p:nvSpPr>
            <p:cNvPr id="257" name="SMARTInkShape-236"/>
            <p:cNvSpPr/>
            <p:nvPr/>
          </p:nvSpPr>
          <p:spPr>
            <a:xfrm>
              <a:off x="9311832" y="4134729"/>
              <a:ext cx="534638" cy="694267"/>
            </a:xfrm>
            <a:custGeom>
              <a:avLst/>
              <a:gdLst/>
              <a:ahLst/>
              <a:cxnLst/>
              <a:rect l="0" t="0" r="0" b="0"/>
              <a:pathLst>
                <a:path w="534638" h="694267">
                  <a:moveTo>
                    <a:pt x="106012" y="163427"/>
                  </a:moveTo>
                  <a:lnTo>
                    <a:pt x="99691" y="163427"/>
                  </a:lnTo>
                  <a:lnTo>
                    <a:pt x="83119" y="176069"/>
                  </a:lnTo>
                  <a:lnTo>
                    <a:pt x="35886" y="225723"/>
                  </a:lnTo>
                  <a:lnTo>
                    <a:pt x="18400" y="251528"/>
                  </a:lnTo>
                  <a:lnTo>
                    <a:pt x="4647" y="288750"/>
                  </a:lnTo>
                  <a:lnTo>
                    <a:pt x="0" y="318710"/>
                  </a:lnTo>
                  <a:lnTo>
                    <a:pt x="2264" y="322512"/>
                  </a:lnTo>
                  <a:lnTo>
                    <a:pt x="6419" y="325046"/>
                  </a:lnTo>
                  <a:lnTo>
                    <a:pt x="11836" y="326735"/>
                  </a:lnTo>
                  <a:lnTo>
                    <a:pt x="28437" y="321557"/>
                  </a:lnTo>
                  <a:lnTo>
                    <a:pt x="58791" y="302995"/>
                  </a:lnTo>
                  <a:lnTo>
                    <a:pt x="85855" y="251756"/>
                  </a:lnTo>
                  <a:lnTo>
                    <a:pt x="101981" y="193320"/>
                  </a:lnTo>
                  <a:lnTo>
                    <a:pt x="117219" y="141942"/>
                  </a:lnTo>
                  <a:lnTo>
                    <a:pt x="124032" y="152946"/>
                  </a:lnTo>
                  <a:lnTo>
                    <a:pt x="128108" y="172963"/>
                  </a:lnTo>
                  <a:lnTo>
                    <a:pt x="129316" y="220933"/>
                  </a:lnTo>
                  <a:lnTo>
                    <a:pt x="129674" y="272776"/>
                  </a:lnTo>
                  <a:lnTo>
                    <a:pt x="129779" y="321651"/>
                  </a:lnTo>
                  <a:lnTo>
                    <a:pt x="129811" y="375967"/>
                  </a:lnTo>
                  <a:lnTo>
                    <a:pt x="129820" y="433953"/>
                  </a:lnTo>
                  <a:lnTo>
                    <a:pt x="129823" y="486706"/>
                  </a:lnTo>
                  <a:lnTo>
                    <a:pt x="129823" y="542171"/>
                  </a:lnTo>
                  <a:lnTo>
                    <a:pt x="128502" y="601161"/>
                  </a:lnTo>
                  <a:lnTo>
                    <a:pt x="113252" y="656801"/>
                  </a:lnTo>
                  <a:lnTo>
                    <a:pt x="101837" y="682527"/>
                  </a:lnTo>
                  <a:lnTo>
                    <a:pt x="96614" y="688087"/>
                  </a:lnTo>
                  <a:lnTo>
                    <a:pt x="83755" y="694266"/>
                  </a:lnTo>
                  <a:lnTo>
                    <a:pt x="69221" y="693484"/>
                  </a:lnTo>
                  <a:lnTo>
                    <a:pt x="61641" y="691424"/>
                  </a:lnTo>
                  <a:lnTo>
                    <a:pt x="56588" y="686081"/>
                  </a:lnTo>
                  <a:lnTo>
                    <a:pt x="37862" y="626619"/>
                  </a:lnTo>
                  <a:lnTo>
                    <a:pt x="26062" y="576390"/>
                  </a:lnTo>
                  <a:lnTo>
                    <a:pt x="23673" y="531408"/>
                  </a:lnTo>
                  <a:lnTo>
                    <a:pt x="26493" y="481038"/>
                  </a:lnTo>
                  <a:lnTo>
                    <a:pt x="32180" y="427749"/>
                  </a:lnTo>
                  <a:lnTo>
                    <a:pt x="37393" y="378446"/>
                  </a:lnTo>
                  <a:lnTo>
                    <a:pt x="50844" y="326796"/>
                  </a:lnTo>
                  <a:lnTo>
                    <a:pt x="68058" y="276656"/>
                  </a:lnTo>
                  <a:lnTo>
                    <a:pt x="85727" y="217837"/>
                  </a:lnTo>
                  <a:lnTo>
                    <a:pt x="97944" y="171023"/>
                  </a:lnTo>
                  <a:lnTo>
                    <a:pt x="115247" y="117303"/>
                  </a:lnTo>
                  <a:lnTo>
                    <a:pt x="139243" y="68474"/>
                  </a:lnTo>
                  <a:lnTo>
                    <a:pt x="165325" y="13245"/>
                  </a:lnTo>
                  <a:lnTo>
                    <a:pt x="173384" y="4076"/>
                  </a:lnTo>
                  <a:lnTo>
                    <a:pt x="181375" y="0"/>
                  </a:lnTo>
                  <a:lnTo>
                    <a:pt x="184036" y="236"/>
                  </a:lnTo>
                  <a:lnTo>
                    <a:pt x="185808" y="1717"/>
                  </a:lnTo>
                  <a:lnTo>
                    <a:pt x="186991" y="4026"/>
                  </a:lnTo>
                  <a:lnTo>
                    <a:pt x="197400" y="58498"/>
                  </a:lnTo>
                  <a:lnTo>
                    <a:pt x="204027" y="114919"/>
                  </a:lnTo>
                  <a:lnTo>
                    <a:pt x="210460" y="168016"/>
                  </a:lnTo>
                  <a:lnTo>
                    <a:pt x="218954" y="221513"/>
                  </a:lnTo>
                  <a:lnTo>
                    <a:pt x="226511" y="262115"/>
                  </a:lnTo>
                  <a:lnTo>
                    <a:pt x="254756" y="318265"/>
                  </a:lnTo>
                  <a:lnTo>
                    <a:pt x="258110" y="324848"/>
                  </a:lnTo>
                  <a:lnTo>
                    <a:pt x="261650" y="323958"/>
                  </a:lnTo>
                  <a:lnTo>
                    <a:pt x="272640" y="315913"/>
                  </a:lnTo>
                  <a:lnTo>
                    <a:pt x="299929" y="271502"/>
                  </a:lnTo>
                  <a:lnTo>
                    <a:pt x="322959" y="216084"/>
                  </a:lnTo>
                  <a:lnTo>
                    <a:pt x="346274" y="161187"/>
                  </a:lnTo>
                  <a:lnTo>
                    <a:pt x="355186" y="141509"/>
                  </a:lnTo>
                  <a:lnTo>
                    <a:pt x="356794" y="142200"/>
                  </a:lnTo>
                  <a:lnTo>
                    <a:pt x="362109" y="146497"/>
                  </a:lnTo>
                  <a:lnTo>
                    <a:pt x="365354" y="152815"/>
                  </a:lnTo>
                  <a:lnTo>
                    <a:pt x="384369" y="206201"/>
                  </a:lnTo>
                  <a:lnTo>
                    <a:pt x="399059" y="219039"/>
                  </a:lnTo>
                  <a:lnTo>
                    <a:pt x="456186" y="253233"/>
                  </a:lnTo>
                  <a:lnTo>
                    <a:pt x="495070" y="257960"/>
                  </a:lnTo>
                  <a:lnTo>
                    <a:pt x="507350" y="254831"/>
                  </a:lnTo>
                  <a:lnTo>
                    <a:pt x="526012" y="242043"/>
                  </a:lnTo>
                  <a:lnTo>
                    <a:pt x="534637" y="2229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37"/>
            <p:cNvSpPr/>
            <p:nvPr/>
          </p:nvSpPr>
          <p:spPr>
            <a:xfrm>
              <a:off x="8893969" y="4262438"/>
              <a:ext cx="381001" cy="260918"/>
            </a:xfrm>
            <a:custGeom>
              <a:avLst/>
              <a:gdLst/>
              <a:ahLst/>
              <a:cxnLst/>
              <a:rect l="0" t="0" r="0" b="0"/>
              <a:pathLst>
                <a:path w="381001" h="260918">
                  <a:moveTo>
                    <a:pt x="0" y="119062"/>
                  </a:moveTo>
                  <a:lnTo>
                    <a:pt x="0" y="172615"/>
                  </a:lnTo>
                  <a:lnTo>
                    <a:pt x="6320" y="225038"/>
                  </a:lnTo>
                  <a:lnTo>
                    <a:pt x="11415" y="258088"/>
                  </a:lnTo>
                  <a:lnTo>
                    <a:pt x="10256" y="258048"/>
                  </a:lnTo>
                  <a:lnTo>
                    <a:pt x="5440" y="254476"/>
                  </a:lnTo>
                  <a:lnTo>
                    <a:pt x="2417" y="244951"/>
                  </a:lnTo>
                  <a:lnTo>
                    <a:pt x="477" y="198316"/>
                  </a:lnTo>
                  <a:lnTo>
                    <a:pt x="212" y="159577"/>
                  </a:lnTo>
                  <a:lnTo>
                    <a:pt x="2741" y="119871"/>
                  </a:lnTo>
                  <a:lnTo>
                    <a:pt x="17716" y="77850"/>
                  </a:lnTo>
                  <a:lnTo>
                    <a:pt x="26835" y="61940"/>
                  </a:lnTo>
                  <a:lnTo>
                    <a:pt x="33765" y="57168"/>
                  </a:lnTo>
                  <a:lnTo>
                    <a:pt x="52049" y="51866"/>
                  </a:lnTo>
                  <a:lnTo>
                    <a:pt x="69875" y="53037"/>
                  </a:lnTo>
                  <a:lnTo>
                    <a:pt x="96558" y="58248"/>
                  </a:lnTo>
                  <a:lnTo>
                    <a:pt x="100091" y="62645"/>
                  </a:lnTo>
                  <a:lnTo>
                    <a:pt x="104016" y="78113"/>
                  </a:lnTo>
                  <a:lnTo>
                    <a:pt x="98353" y="127240"/>
                  </a:lnTo>
                  <a:lnTo>
                    <a:pt x="89338" y="179932"/>
                  </a:lnTo>
                  <a:lnTo>
                    <a:pt x="83870" y="229646"/>
                  </a:lnTo>
                  <a:lnTo>
                    <a:pt x="87105" y="244499"/>
                  </a:lnTo>
                  <a:lnTo>
                    <a:pt x="89820" y="250311"/>
                  </a:lnTo>
                  <a:lnTo>
                    <a:pt x="94276" y="254187"/>
                  </a:lnTo>
                  <a:lnTo>
                    <a:pt x="106282" y="258492"/>
                  </a:lnTo>
                  <a:lnTo>
                    <a:pt x="134237" y="260917"/>
                  </a:lnTo>
                  <a:lnTo>
                    <a:pt x="143731" y="257288"/>
                  </a:lnTo>
                  <a:lnTo>
                    <a:pt x="161336" y="242673"/>
                  </a:lnTo>
                  <a:lnTo>
                    <a:pt x="179800" y="218452"/>
                  </a:lnTo>
                  <a:lnTo>
                    <a:pt x="193650" y="181878"/>
                  </a:lnTo>
                  <a:lnTo>
                    <a:pt x="192493" y="124758"/>
                  </a:lnTo>
                  <a:lnTo>
                    <a:pt x="187366" y="85252"/>
                  </a:lnTo>
                  <a:lnTo>
                    <a:pt x="177665" y="63624"/>
                  </a:lnTo>
                  <a:lnTo>
                    <a:pt x="171566" y="53413"/>
                  </a:lnTo>
                  <a:lnTo>
                    <a:pt x="168856" y="44465"/>
                  </a:lnTo>
                  <a:lnTo>
                    <a:pt x="169456" y="41549"/>
                  </a:lnTo>
                  <a:lnTo>
                    <a:pt x="171178" y="39606"/>
                  </a:lnTo>
                  <a:lnTo>
                    <a:pt x="173650" y="38310"/>
                  </a:lnTo>
                  <a:lnTo>
                    <a:pt x="176621" y="40092"/>
                  </a:lnTo>
                  <a:lnTo>
                    <a:pt x="183450" y="49128"/>
                  </a:lnTo>
                  <a:lnTo>
                    <a:pt x="197289" y="84669"/>
                  </a:lnTo>
                  <a:lnTo>
                    <a:pt x="214373" y="139293"/>
                  </a:lnTo>
                  <a:lnTo>
                    <a:pt x="233384" y="195329"/>
                  </a:lnTo>
                  <a:lnTo>
                    <a:pt x="241750" y="211608"/>
                  </a:lnTo>
                  <a:lnTo>
                    <a:pt x="253406" y="223253"/>
                  </a:lnTo>
                  <a:lnTo>
                    <a:pt x="267406" y="231515"/>
                  </a:lnTo>
                  <a:lnTo>
                    <a:pt x="282448" y="235187"/>
                  </a:lnTo>
                  <a:lnTo>
                    <a:pt x="294424" y="233291"/>
                  </a:lnTo>
                  <a:lnTo>
                    <a:pt x="299471" y="230933"/>
                  </a:lnTo>
                  <a:lnTo>
                    <a:pt x="319214" y="208653"/>
                  </a:lnTo>
                  <a:lnTo>
                    <a:pt x="341820" y="164276"/>
                  </a:lnTo>
                  <a:lnTo>
                    <a:pt x="358955" y="109234"/>
                  </a:lnTo>
                  <a:lnTo>
                    <a:pt x="375273" y="58569"/>
                  </a:lnTo>
                  <a:lnTo>
                    <a:pt x="3810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38"/>
            <p:cNvSpPr/>
            <p:nvPr/>
          </p:nvSpPr>
          <p:spPr>
            <a:xfrm>
              <a:off x="8370094" y="4193513"/>
              <a:ext cx="428626" cy="378488"/>
            </a:xfrm>
            <a:custGeom>
              <a:avLst/>
              <a:gdLst/>
              <a:ahLst/>
              <a:cxnLst/>
              <a:rect l="0" t="0" r="0" b="0"/>
              <a:pathLst>
                <a:path w="428626" h="378488">
                  <a:moveTo>
                    <a:pt x="0" y="116550"/>
                  </a:moveTo>
                  <a:lnTo>
                    <a:pt x="12642" y="110229"/>
                  </a:lnTo>
                  <a:lnTo>
                    <a:pt x="22375" y="100071"/>
                  </a:lnTo>
                  <a:lnTo>
                    <a:pt x="45724" y="71990"/>
                  </a:lnTo>
                  <a:lnTo>
                    <a:pt x="99339" y="29404"/>
                  </a:lnTo>
                  <a:lnTo>
                    <a:pt x="145243" y="5969"/>
                  </a:lnTo>
                  <a:lnTo>
                    <a:pt x="179295" y="0"/>
                  </a:lnTo>
                  <a:lnTo>
                    <a:pt x="189645" y="3131"/>
                  </a:lnTo>
                  <a:lnTo>
                    <a:pt x="208199" y="17194"/>
                  </a:lnTo>
                  <a:lnTo>
                    <a:pt x="247529" y="71265"/>
                  </a:lnTo>
                  <a:lnTo>
                    <a:pt x="263989" y="105337"/>
                  </a:lnTo>
                  <a:lnTo>
                    <a:pt x="273220" y="161910"/>
                  </a:lnTo>
                  <a:lnTo>
                    <a:pt x="282772" y="208336"/>
                  </a:lnTo>
                  <a:lnTo>
                    <a:pt x="294324" y="264375"/>
                  </a:lnTo>
                  <a:lnTo>
                    <a:pt x="300197" y="293082"/>
                  </a:lnTo>
                  <a:lnTo>
                    <a:pt x="306787" y="318345"/>
                  </a:lnTo>
                  <a:lnTo>
                    <a:pt x="309014" y="337944"/>
                  </a:lnTo>
                  <a:lnTo>
                    <a:pt x="309196" y="338229"/>
                  </a:lnTo>
                  <a:lnTo>
                    <a:pt x="309541" y="283131"/>
                  </a:lnTo>
                  <a:lnTo>
                    <a:pt x="309559" y="223692"/>
                  </a:lnTo>
                  <a:lnTo>
                    <a:pt x="313089" y="179606"/>
                  </a:lnTo>
                  <a:lnTo>
                    <a:pt x="315882" y="170493"/>
                  </a:lnTo>
                  <a:lnTo>
                    <a:pt x="320390" y="164418"/>
                  </a:lnTo>
                  <a:lnTo>
                    <a:pt x="332455" y="157669"/>
                  </a:lnTo>
                  <a:lnTo>
                    <a:pt x="338053" y="157191"/>
                  </a:lnTo>
                  <a:lnTo>
                    <a:pt x="347801" y="160189"/>
                  </a:lnTo>
                  <a:lnTo>
                    <a:pt x="356543" y="169459"/>
                  </a:lnTo>
                  <a:lnTo>
                    <a:pt x="385128" y="222246"/>
                  </a:lnTo>
                  <a:lnTo>
                    <a:pt x="400532" y="267514"/>
                  </a:lnTo>
                  <a:lnTo>
                    <a:pt x="417387" y="322149"/>
                  </a:lnTo>
                  <a:lnTo>
                    <a:pt x="428625" y="378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39"/>
            <p:cNvSpPr/>
            <p:nvPr/>
          </p:nvSpPr>
          <p:spPr>
            <a:xfrm>
              <a:off x="8477250" y="4226719"/>
              <a:ext cx="47626" cy="345282"/>
            </a:xfrm>
            <a:custGeom>
              <a:avLst/>
              <a:gdLst/>
              <a:ahLst/>
              <a:cxnLst/>
              <a:rect l="0" t="0" r="0" b="0"/>
              <a:pathLst>
                <a:path w="47626" h="345282">
                  <a:moveTo>
                    <a:pt x="0" y="0"/>
                  </a:moveTo>
                  <a:lnTo>
                    <a:pt x="3528" y="48278"/>
                  </a:lnTo>
                  <a:lnTo>
                    <a:pt x="12951" y="94121"/>
                  </a:lnTo>
                  <a:lnTo>
                    <a:pt x="20595" y="150919"/>
                  </a:lnTo>
                  <a:lnTo>
                    <a:pt x="26387" y="197734"/>
                  </a:lnTo>
                  <a:lnTo>
                    <a:pt x="33875" y="249108"/>
                  </a:lnTo>
                  <a:lnTo>
                    <a:pt x="43538" y="304333"/>
                  </a:lnTo>
                  <a:lnTo>
                    <a:pt x="47625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40"/>
            <p:cNvSpPr/>
            <p:nvPr/>
          </p:nvSpPr>
          <p:spPr>
            <a:xfrm>
              <a:off x="8036719" y="4476750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0" y="10251"/>
                  </a:lnTo>
                  <a:lnTo>
                    <a:pt x="1323" y="10803"/>
                  </a:lnTo>
                  <a:lnTo>
                    <a:pt x="11906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41"/>
            <p:cNvSpPr/>
            <p:nvPr/>
          </p:nvSpPr>
          <p:spPr>
            <a:xfrm>
              <a:off x="7774781" y="4155281"/>
              <a:ext cx="190501" cy="325603"/>
            </a:xfrm>
            <a:custGeom>
              <a:avLst/>
              <a:gdLst/>
              <a:ahLst/>
              <a:cxnLst/>
              <a:rect l="0" t="0" r="0" b="0"/>
              <a:pathLst>
                <a:path w="190501" h="325603">
                  <a:moveTo>
                    <a:pt x="0" y="59532"/>
                  </a:moveTo>
                  <a:lnTo>
                    <a:pt x="16572" y="113178"/>
                  </a:lnTo>
                  <a:lnTo>
                    <a:pt x="35810" y="167481"/>
                  </a:lnTo>
                  <a:lnTo>
                    <a:pt x="55575" y="225000"/>
                  </a:lnTo>
                  <a:lnTo>
                    <a:pt x="81729" y="281833"/>
                  </a:lnTo>
                  <a:lnTo>
                    <a:pt x="100383" y="323700"/>
                  </a:lnTo>
                  <a:lnTo>
                    <a:pt x="103964" y="325602"/>
                  </a:lnTo>
                  <a:lnTo>
                    <a:pt x="107674" y="325547"/>
                  </a:lnTo>
                  <a:lnTo>
                    <a:pt x="115324" y="321959"/>
                  </a:lnTo>
                  <a:lnTo>
                    <a:pt x="123134" y="315954"/>
                  </a:lnTo>
                  <a:lnTo>
                    <a:pt x="134968" y="279854"/>
                  </a:lnTo>
                  <a:lnTo>
                    <a:pt x="140533" y="233585"/>
                  </a:lnTo>
                  <a:lnTo>
                    <a:pt x="148501" y="186362"/>
                  </a:lnTo>
                  <a:lnTo>
                    <a:pt x="161724" y="131181"/>
                  </a:lnTo>
                  <a:lnTo>
                    <a:pt x="165707" y="77751"/>
                  </a:lnTo>
                  <a:lnTo>
                    <a:pt x="167575" y="58369"/>
                  </a:lnTo>
                  <a:lnTo>
                    <a:pt x="190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242"/>
            <p:cNvSpPr/>
            <p:nvPr/>
          </p:nvSpPr>
          <p:spPr>
            <a:xfrm>
              <a:off x="7691438" y="4464844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0" y="0"/>
                  </a:moveTo>
                  <a:lnTo>
                    <a:pt x="0" y="6320"/>
                  </a:lnTo>
                  <a:lnTo>
                    <a:pt x="11906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243"/>
            <p:cNvSpPr/>
            <p:nvPr/>
          </p:nvSpPr>
          <p:spPr>
            <a:xfrm>
              <a:off x="7436689" y="4226719"/>
              <a:ext cx="180667" cy="270485"/>
            </a:xfrm>
            <a:custGeom>
              <a:avLst/>
              <a:gdLst/>
              <a:ahLst/>
              <a:cxnLst/>
              <a:rect l="0" t="0" r="0" b="0"/>
              <a:pathLst>
                <a:path w="180667" h="270485">
                  <a:moveTo>
                    <a:pt x="111874" y="0"/>
                  </a:moveTo>
                  <a:lnTo>
                    <a:pt x="105553" y="0"/>
                  </a:lnTo>
                  <a:lnTo>
                    <a:pt x="88981" y="6320"/>
                  </a:lnTo>
                  <a:lnTo>
                    <a:pt x="78328" y="16479"/>
                  </a:lnTo>
                  <a:lnTo>
                    <a:pt x="48068" y="63521"/>
                  </a:lnTo>
                  <a:lnTo>
                    <a:pt x="22884" y="117498"/>
                  </a:lnTo>
                  <a:lnTo>
                    <a:pt x="1051" y="172067"/>
                  </a:lnTo>
                  <a:lnTo>
                    <a:pt x="0" y="196419"/>
                  </a:lnTo>
                  <a:lnTo>
                    <a:pt x="1572" y="210321"/>
                  </a:lnTo>
                  <a:lnTo>
                    <a:pt x="13903" y="232823"/>
                  </a:lnTo>
                  <a:lnTo>
                    <a:pt x="39630" y="256839"/>
                  </a:lnTo>
                  <a:lnTo>
                    <a:pt x="55953" y="266286"/>
                  </a:lnTo>
                  <a:lnTo>
                    <a:pt x="72026" y="270484"/>
                  </a:lnTo>
                  <a:lnTo>
                    <a:pt x="108592" y="260207"/>
                  </a:lnTo>
                  <a:lnTo>
                    <a:pt x="130699" y="243970"/>
                  </a:lnTo>
                  <a:lnTo>
                    <a:pt x="148022" y="223525"/>
                  </a:lnTo>
                  <a:lnTo>
                    <a:pt x="174384" y="172653"/>
                  </a:lnTo>
                  <a:lnTo>
                    <a:pt x="180666" y="128473"/>
                  </a:lnTo>
                  <a:lnTo>
                    <a:pt x="176207" y="86132"/>
                  </a:lnTo>
                  <a:lnTo>
                    <a:pt x="166507" y="61092"/>
                  </a:lnTo>
                  <a:lnTo>
                    <a:pt x="147592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44"/>
            <p:cNvSpPr/>
            <p:nvPr/>
          </p:nvSpPr>
          <p:spPr>
            <a:xfrm>
              <a:off x="7298531" y="4512469"/>
              <a:ext cx="11908" cy="11907"/>
            </a:xfrm>
            <a:custGeom>
              <a:avLst/>
              <a:gdLst/>
              <a:ahLst/>
              <a:cxnLst/>
              <a:rect l="0" t="0" r="0" b="0"/>
              <a:pathLst>
                <a:path w="11908" h="11907">
                  <a:moveTo>
                    <a:pt x="0" y="0"/>
                  </a:moveTo>
                  <a:lnTo>
                    <a:pt x="11907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45"/>
            <p:cNvSpPr/>
            <p:nvPr/>
          </p:nvSpPr>
          <p:spPr>
            <a:xfrm>
              <a:off x="7119938" y="4157522"/>
              <a:ext cx="186702" cy="399362"/>
            </a:xfrm>
            <a:custGeom>
              <a:avLst/>
              <a:gdLst/>
              <a:ahLst/>
              <a:cxnLst/>
              <a:rect l="0" t="0" r="0" b="0"/>
              <a:pathLst>
                <a:path w="186702" h="399362">
                  <a:moveTo>
                    <a:pt x="0" y="200166"/>
                  </a:moveTo>
                  <a:lnTo>
                    <a:pt x="16571" y="249881"/>
                  </a:lnTo>
                  <a:lnTo>
                    <a:pt x="26386" y="304069"/>
                  </a:lnTo>
                  <a:lnTo>
                    <a:pt x="32953" y="333698"/>
                  </a:lnTo>
                  <a:lnTo>
                    <a:pt x="35557" y="391736"/>
                  </a:lnTo>
                  <a:lnTo>
                    <a:pt x="35670" y="399361"/>
                  </a:lnTo>
                  <a:lnTo>
                    <a:pt x="35717" y="345987"/>
                  </a:lnTo>
                  <a:lnTo>
                    <a:pt x="32190" y="291438"/>
                  </a:lnTo>
                  <a:lnTo>
                    <a:pt x="26294" y="246612"/>
                  </a:lnTo>
                  <a:lnTo>
                    <a:pt x="24548" y="199816"/>
                  </a:lnTo>
                  <a:lnTo>
                    <a:pt x="23958" y="142917"/>
                  </a:lnTo>
                  <a:lnTo>
                    <a:pt x="25164" y="92137"/>
                  </a:lnTo>
                  <a:lnTo>
                    <a:pt x="34649" y="49241"/>
                  </a:lnTo>
                  <a:lnTo>
                    <a:pt x="52305" y="14777"/>
                  </a:lnTo>
                  <a:lnTo>
                    <a:pt x="62052" y="5323"/>
                  </a:lnTo>
                  <a:lnTo>
                    <a:pt x="77849" y="1121"/>
                  </a:lnTo>
                  <a:lnTo>
                    <a:pt x="87618" y="0"/>
                  </a:lnTo>
                  <a:lnTo>
                    <a:pt x="109056" y="5811"/>
                  </a:lnTo>
                  <a:lnTo>
                    <a:pt x="143437" y="27485"/>
                  </a:lnTo>
                  <a:lnTo>
                    <a:pt x="171704" y="55515"/>
                  </a:lnTo>
                  <a:lnTo>
                    <a:pt x="177969" y="64044"/>
                  </a:lnTo>
                  <a:lnTo>
                    <a:pt x="184931" y="84105"/>
                  </a:lnTo>
                  <a:lnTo>
                    <a:pt x="186701" y="107573"/>
                  </a:lnTo>
                  <a:lnTo>
                    <a:pt x="180261" y="146566"/>
                  </a:lnTo>
                  <a:lnTo>
                    <a:pt x="173601" y="162232"/>
                  </a:lnTo>
                  <a:lnTo>
                    <a:pt x="116995" y="213498"/>
                  </a:lnTo>
                  <a:lnTo>
                    <a:pt x="71437" y="2358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46"/>
            <p:cNvSpPr/>
            <p:nvPr/>
          </p:nvSpPr>
          <p:spPr>
            <a:xfrm>
              <a:off x="6502187" y="4274344"/>
              <a:ext cx="172718" cy="357188"/>
            </a:xfrm>
            <a:custGeom>
              <a:avLst/>
              <a:gdLst/>
              <a:ahLst/>
              <a:cxnLst/>
              <a:rect l="0" t="0" r="0" b="0"/>
              <a:pathLst>
                <a:path w="172718" h="357188">
                  <a:moveTo>
                    <a:pt x="93876" y="0"/>
                  </a:moveTo>
                  <a:lnTo>
                    <a:pt x="87555" y="0"/>
                  </a:lnTo>
                  <a:lnTo>
                    <a:pt x="80924" y="3527"/>
                  </a:lnTo>
                  <a:lnTo>
                    <a:pt x="22102" y="50509"/>
                  </a:lnTo>
                  <a:lnTo>
                    <a:pt x="9059" y="64781"/>
                  </a:lnTo>
                  <a:lnTo>
                    <a:pt x="1717" y="86369"/>
                  </a:lnTo>
                  <a:lnTo>
                    <a:pt x="0" y="97036"/>
                  </a:lnTo>
                  <a:lnTo>
                    <a:pt x="6292" y="109713"/>
                  </a:lnTo>
                  <a:lnTo>
                    <a:pt x="11674" y="116798"/>
                  </a:lnTo>
                  <a:lnTo>
                    <a:pt x="69299" y="155006"/>
                  </a:lnTo>
                  <a:lnTo>
                    <a:pt x="128482" y="193002"/>
                  </a:lnTo>
                  <a:lnTo>
                    <a:pt x="161125" y="222744"/>
                  </a:lnTo>
                  <a:lnTo>
                    <a:pt x="170066" y="241872"/>
                  </a:lnTo>
                  <a:lnTo>
                    <a:pt x="172717" y="260957"/>
                  </a:lnTo>
                  <a:lnTo>
                    <a:pt x="169486" y="273849"/>
                  </a:lnTo>
                  <a:lnTo>
                    <a:pt x="153907" y="301185"/>
                  </a:lnTo>
                  <a:lnTo>
                    <a:pt x="126215" y="328100"/>
                  </a:lnTo>
                  <a:lnTo>
                    <a:pt x="70063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247"/>
            <p:cNvSpPr/>
            <p:nvPr/>
          </p:nvSpPr>
          <p:spPr>
            <a:xfrm>
              <a:off x="6357938" y="4107656"/>
              <a:ext cx="11908" cy="23814"/>
            </a:xfrm>
            <a:custGeom>
              <a:avLst/>
              <a:gdLst/>
              <a:ahLst/>
              <a:cxnLst/>
              <a:rect l="0" t="0" r="0" b="0"/>
              <a:pathLst>
                <a:path w="11908" h="23814">
                  <a:moveTo>
                    <a:pt x="0" y="0"/>
                  </a:moveTo>
                  <a:lnTo>
                    <a:pt x="11907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248"/>
            <p:cNvSpPr/>
            <p:nvPr/>
          </p:nvSpPr>
          <p:spPr>
            <a:xfrm>
              <a:off x="6024563" y="4417219"/>
              <a:ext cx="178593" cy="23813"/>
            </a:xfrm>
            <a:custGeom>
              <a:avLst/>
              <a:gdLst/>
              <a:ahLst/>
              <a:cxnLst/>
              <a:rect l="0" t="0" r="0" b="0"/>
              <a:pathLst>
                <a:path w="178593" h="23813">
                  <a:moveTo>
                    <a:pt x="0" y="23812"/>
                  </a:moveTo>
                  <a:lnTo>
                    <a:pt x="56036" y="23812"/>
                  </a:lnTo>
                  <a:lnTo>
                    <a:pt x="107787" y="14307"/>
                  </a:lnTo>
                  <a:lnTo>
                    <a:pt x="17859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49"/>
            <p:cNvSpPr/>
            <p:nvPr/>
          </p:nvSpPr>
          <p:spPr>
            <a:xfrm>
              <a:off x="6072188" y="4119563"/>
              <a:ext cx="71438" cy="476251"/>
            </a:xfrm>
            <a:custGeom>
              <a:avLst/>
              <a:gdLst/>
              <a:ahLst/>
              <a:cxnLst/>
              <a:rect l="0" t="0" r="0" b="0"/>
              <a:pathLst>
                <a:path w="71438" h="476251">
                  <a:moveTo>
                    <a:pt x="0" y="0"/>
                  </a:moveTo>
                  <a:lnTo>
                    <a:pt x="12951" y="45909"/>
                  </a:lnTo>
                  <a:lnTo>
                    <a:pt x="20594" y="94741"/>
                  </a:lnTo>
                  <a:lnTo>
                    <a:pt x="29497" y="152329"/>
                  </a:lnTo>
                  <a:lnTo>
                    <a:pt x="35812" y="211427"/>
                  </a:lnTo>
                  <a:lnTo>
                    <a:pt x="43536" y="258289"/>
                  </a:lnTo>
                  <a:lnTo>
                    <a:pt x="47736" y="304365"/>
                  </a:lnTo>
                  <a:lnTo>
                    <a:pt x="56809" y="356161"/>
                  </a:lnTo>
                  <a:lnTo>
                    <a:pt x="62252" y="399657"/>
                  </a:lnTo>
                  <a:lnTo>
                    <a:pt x="71437" y="476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250"/>
            <p:cNvSpPr/>
            <p:nvPr/>
          </p:nvSpPr>
          <p:spPr>
            <a:xfrm>
              <a:off x="5798345" y="4345781"/>
              <a:ext cx="226219" cy="223054"/>
            </a:xfrm>
            <a:custGeom>
              <a:avLst/>
              <a:gdLst/>
              <a:ahLst/>
              <a:cxnLst/>
              <a:rect l="0" t="0" r="0" b="0"/>
              <a:pathLst>
                <a:path w="226219" h="223054">
                  <a:moveTo>
                    <a:pt x="0" y="0"/>
                  </a:moveTo>
                  <a:lnTo>
                    <a:pt x="6319" y="6321"/>
                  </a:lnTo>
                  <a:lnTo>
                    <a:pt x="9423" y="12952"/>
                  </a:lnTo>
                  <a:lnTo>
                    <a:pt x="29266" y="60404"/>
                  </a:lnTo>
                  <a:lnTo>
                    <a:pt x="42919" y="104622"/>
                  </a:lnTo>
                  <a:lnTo>
                    <a:pt x="59385" y="159915"/>
                  </a:lnTo>
                  <a:lnTo>
                    <a:pt x="68726" y="179553"/>
                  </a:lnTo>
                  <a:lnTo>
                    <a:pt x="81697" y="197100"/>
                  </a:lnTo>
                  <a:lnTo>
                    <a:pt x="110196" y="215533"/>
                  </a:lnTo>
                  <a:lnTo>
                    <a:pt x="131133" y="223053"/>
                  </a:lnTo>
                  <a:lnTo>
                    <a:pt x="148239" y="217756"/>
                  </a:lnTo>
                  <a:lnTo>
                    <a:pt x="158357" y="212640"/>
                  </a:lnTo>
                  <a:lnTo>
                    <a:pt x="176655" y="192844"/>
                  </a:lnTo>
                  <a:lnTo>
                    <a:pt x="203639" y="143338"/>
                  </a:lnTo>
                  <a:lnTo>
                    <a:pt x="226218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251"/>
            <p:cNvSpPr/>
            <p:nvPr/>
          </p:nvSpPr>
          <p:spPr>
            <a:xfrm>
              <a:off x="5604845" y="4357688"/>
              <a:ext cx="145876" cy="163472"/>
            </a:xfrm>
            <a:custGeom>
              <a:avLst/>
              <a:gdLst/>
              <a:ahLst/>
              <a:cxnLst/>
              <a:rect l="0" t="0" r="0" b="0"/>
              <a:pathLst>
                <a:path w="145876" h="163472">
                  <a:moveTo>
                    <a:pt x="133968" y="0"/>
                  </a:moveTo>
                  <a:lnTo>
                    <a:pt x="111075" y="0"/>
                  </a:lnTo>
                  <a:lnTo>
                    <a:pt x="76767" y="12641"/>
                  </a:lnTo>
                  <a:lnTo>
                    <a:pt x="39408" y="45784"/>
                  </a:lnTo>
                  <a:lnTo>
                    <a:pt x="10239" y="86704"/>
                  </a:lnTo>
                  <a:lnTo>
                    <a:pt x="484" y="108649"/>
                  </a:lnTo>
                  <a:lnTo>
                    <a:pt x="0" y="118735"/>
                  </a:lnTo>
                  <a:lnTo>
                    <a:pt x="6516" y="136997"/>
                  </a:lnTo>
                  <a:lnTo>
                    <a:pt x="18740" y="155832"/>
                  </a:lnTo>
                  <a:lnTo>
                    <a:pt x="33808" y="161862"/>
                  </a:lnTo>
                  <a:lnTo>
                    <a:pt x="43382" y="163471"/>
                  </a:lnTo>
                  <a:lnTo>
                    <a:pt x="82139" y="153093"/>
                  </a:lnTo>
                  <a:lnTo>
                    <a:pt x="101231" y="140360"/>
                  </a:lnTo>
                  <a:lnTo>
                    <a:pt x="122945" y="111261"/>
                  </a:lnTo>
                  <a:lnTo>
                    <a:pt x="135683" y="83845"/>
                  </a:lnTo>
                  <a:lnTo>
                    <a:pt x="145875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52"/>
            <p:cNvSpPr/>
            <p:nvPr/>
          </p:nvSpPr>
          <p:spPr>
            <a:xfrm>
              <a:off x="5467945" y="4310063"/>
              <a:ext cx="68461" cy="250032"/>
            </a:xfrm>
            <a:custGeom>
              <a:avLst/>
              <a:gdLst/>
              <a:ahLst/>
              <a:cxnLst/>
              <a:rect l="0" t="0" r="0" b="0"/>
              <a:pathLst>
                <a:path w="68461" h="250032">
                  <a:moveTo>
                    <a:pt x="56555" y="0"/>
                  </a:moveTo>
                  <a:lnTo>
                    <a:pt x="33663" y="52105"/>
                  </a:lnTo>
                  <a:lnTo>
                    <a:pt x="13865" y="100152"/>
                  </a:lnTo>
                  <a:lnTo>
                    <a:pt x="743" y="158640"/>
                  </a:lnTo>
                  <a:lnTo>
                    <a:pt x="0" y="177663"/>
                  </a:lnTo>
                  <a:lnTo>
                    <a:pt x="13813" y="211528"/>
                  </a:lnTo>
                  <a:lnTo>
                    <a:pt x="6846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53"/>
            <p:cNvSpPr/>
            <p:nvPr/>
          </p:nvSpPr>
          <p:spPr>
            <a:xfrm>
              <a:off x="5210567" y="4177870"/>
              <a:ext cx="218684" cy="402985"/>
            </a:xfrm>
            <a:custGeom>
              <a:avLst/>
              <a:gdLst/>
              <a:ahLst/>
              <a:cxnLst/>
              <a:rect l="0" t="0" r="0" b="0"/>
              <a:pathLst>
                <a:path w="218684" h="402985">
                  <a:moveTo>
                    <a:pt x="218683" y="84568"/>
                  </a:moveTo>
                  <a:lnTo>
                    <a:pt x="217361" y="72416"/>
                  </a:lnTo>
                  <a:lnTo>
                    <a:pt x="207855" y="46571"/>
                  </a:lnTo>
                  <a:lnTo>
                    <a:pt x="195791" y="29757"/>
                  </a:lnTo>
                  <a:lnTo>
                    <a:pt x="161483" y="5415"/>
                  </a:lnTo>
                  <a:lnTo>
                    <a:pt x="129319" y="0"/>
                  </a:lnTo>
                  <a:lnTo>
                    <a:pt x="95622" y="3326"/>
                  </a:lnTo>
                  <a:lnTo>
                    <a:pt x="53016" y="21396"/>
                  </a:lnTo>
                  <a:lnTo>
                    <a:pt x="22903" y="40616"/>
                  </a:lnTo>
                  <a:lnTo>
                    <a:pt x="12757" y="53944"/>
                  </a:lnTo>
                  <a:lnTo>
                    <a:pt x="1483" y="86391"/>
                  </a:lnTo>
                  <a:lnTo>
                    <a:pt x="0" y="112277"/>
                  </a:lnTo>
                  <a:lnTo>
                    <a:pt x="5074" y="133925"/>
                  </a:lnTo>
                  <a:lnTo>
                    <a:pt x="16148" y="156775"/>
                  </a:lnTo>
                  <a:lnTo>
                    <a:pt x="65453" y="206214"/>
                  </a:lnTo>
                  <a:lnTo>
                    <a:pt x="115455" y="255319"/>
                  </a:lnTo>
                  <a:lnTo>
                    <a:pt x="172480" y="313543"/>
                  </a:lnTo>
                  <a:lnTo>
                    <a:pt x="187649" y="338209"/>
                  </a:lnTo>
                  <a:lnTo>
                    <a:pt x="191661" y="354283"/>
                  </a:lnTo>
                  <a:lnTo>
                    <a:pt x="188762" y="362274"/>
                  </a:lnTo>
                  <a:lnTo>
                    <a:pt x="174959" y="378208"/>
                  </a:lnTo>
                  <a:lnTo>
                    <a:pt x="132232" y="395733"/>
                  </a:lnTo>
                  <a:lnTo>
                    <a:pt x="96642" y="402984"/>
                  </a:lnTo>
                  <a:lnTo>
                    <a:pt x="16278" y="3941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254"/>
            <p:cNvSpPr/>
            <p:nvPr/>
          </p:nvSpPr>
          <p:spPr>
            <a:xfrm>
              <a:off x="4802655" y="4298156"/>
              <a:ext cx="131662" cy="273845"/>
            </a:xfrm>
            <a:custGeom>
              <a:avLst/>
              <a:gdLst/>
              <a:ahLst/>
              <a:cxnLst/>
              <a:rect l="0" t="0" r="0" b="0"/>
              <a:pathLst>
                <a:path w="131662" h="273845">
                  <a:moveTo>
                    <a:pt x="55095" y="0"/>
                  </a:moveTo>
                  <a:lnTo>
                    <a:pt x="48774" y="0"/>
                  </a:lnTo>
                  <a:lnTo>
                    <a:pt x="10536" y="16572"/>
                  </a:lnTo>
                  <a:lnTo>
                    <a:pt x="5545" y="22954"/>
                  </a:lnTo>
                  <a:lnTo>
                    <a:pt x="0" y="40629"/>
                  </a:lnTo>
                  <a:lnTo>
                    <a:pt x="4591" y="61714"/>
                  </a:lnTo>
                  <a:lnTo>
                    <a:pt x="15451" y="81668"/>
                  </a:lnTo>
                  <a:lnTo>
                    <a:pt x="67598" y="140120"/>
                  </a:lnTo>
                  <a:lnTo>
                    <a:pt x="113384" y="198485"/>
                  </a:lnTo>
                  <a:lnTo>
                    <a:pt x="122012" y="211247"/>
                  </a:lnTo>
                  <a:lnTo>
                    <a:pt x="130256" y="230148"/>
                  </a:lnTo>
                  <a:lnTo>
                    <a:pt x="131661" y="238099"/>
                  </a:lnTo>
                  <a:lnTo>
                    <a:pt x="129694" y="250461"/>
                  </a:lnTo>
                  <a:lnTo>
                    <a:pt x="78908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255"/>
            <p:cNvSpPr/>
            <p:nvPr/>
          </p:nvSpPr>
          <p:spPr>
            <a:xfrm>
              <a:off x="4583906" y="4348422"/>
              <a:ext cx="117562" cy="211673"/>
            </a:xfrm>
            <a:custGeom>
              <a:avLst/>
              <a:gdLst/>
              <a:ahLst/>
              <a:cxnLst/>
              <a:rect l="0" t="0" r="0" b="0"/>
              <a:pathLst>
                <a:path w="117562" h="211673">
                  <a:moveTo>
                    <a:pt x="0" y="92609"/>
                  </a:moveTo>
                  <a:lnTo>
                    <a:pt x="12151" y="91286"/>
                  </a:lnTo>
                  <a:lnTo>
                    <a:pt x="36674" y="83104"/>
                  </a:lnTo>
                  <a:lnTo>
                    <a:pt x="84544" y="58076"/>
                  </a:lnTo>
                  <a:lnTo>
                    <a:pt x="107659" y="32547"/>
                  </a:lnTo>
                  <a:lnTo>
                    <a:pt x="115684" y="15429"/>
                  </a:lnTo>
                  <a:lnTo>
                    <a:pt x="117561" y="6272"/>
                  </a:lnTo>
                  <a:lnTo>
                    <a:pt x="116739" y="3302"/>
                  </a:lnTo>
                  <a:lnTo>
                    <a:pt x="114868" y="1320"/>
                  </a:lnTo>
                  <a:lnTo>
                    <a:pt x="112297" y="0"/>
                  </a:lnTo>
                  <a:lnTo>
                    <a:pt x="89718" y="10783"/>
                  </a:lnTo>
                  <a:lnTo>
                    <a:pt x="76034" y="23610"/>
                  </a:lnTo>
                  <a:lnTo>
                    <a:pt x="57366" y="56291"/>
                  </a:lnTo>
                  <a:lnTo>
                    <a:pt x="42133" y="104338"/>
                  </a:lnTo>
                  <a:lnTo>
                    <a:pt x="39892" y="134864"/>
                  </a:lnTo>
                  <a:lnTo>
                    <a:pt x="43307" y="161660"/>
                  </a:lnTo>
                  <a:lnTo>
                    <a:pt x="71438" y="2116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56"/>
            <p:cNvSpPr/>
            <p:nvPr/>
          </p:nvSpPr>
          <p:spPr>
            <a:xfrm>
              <a:off x="4321969" y="4348135"/>
              <a:ext cx="202407" cy="259585"/>
            </a:xfrm>
            <a:custGeom>
              <a:avLst/>
              <a:gdLst/>
              <a:ahLst/>
              <a:cxnLst/>
              <a:rect l="0" t="0" r="0" b="0"/>
              <a:pathLst>
                <a:path w="202407" h="259585">
                  <a:moveTo>
                    <a:pt x="0" y="80990"/>
                  </a:moveTo>
                  <a:lnTo>
                    <a:pt x="6321" y="80990"/>
                  </a:lnTo>
                  <a:lnTo>
                    <a:pt x="65062" y="54167"/>
                  </a:lnTo>
                  <a:lnTo>
                    <a:pt x="118813" y="29480"/>
                  </a:lnTo>
                  <a:lnTo>
                    <a:pt x="176958" y="1177"/>
                  </a:lnTo>
                  <a:lnTo>
                    <a:pt x="181472" y="0"/>
                  </a:lnTo>
                  <a:lnTo>
                    <a:pt x="184481" y="1861"/>
                  </a:lnTo>
                  <a:lnTo>
                    <a:pt x="186488" y="5748"/>
                  </a:lnTo>
                  <a:lnTo>
                    <a:pt x="196831" y="39724"/>
                  </a:lnTo>
                  <a:lnTo>
                    <a:pt x="191595" y="87413"/>
                  </a:lnTo>
                  <a:lnTo>
                    <a:pt x="190824" y="131253"/>
                  </a:lnTo>
                  <a:lnTo>
                    <a:pt x="190596" y="186136"/>
                  </a:lnTo>
                  <a:lnTo>
                    <a:pt x="202406" y="2595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257"/>
            <p:cNvSpPr/>
            <p:nvPr/>
          </p:nvSpPr>
          <p:spPr>
            <a:xfrm>
              <a:off x="4345886" y="4074083"/>
              <a:ext cx="107053" cy="521731"/>
            </a:xfrm>
            <a:custGeom>
              <a:avLst/>
              <a:gdLst/>
              <a:ahLst/>
              <a:cxnLst/>
              <a:rect l="0" t="0" r="0" b="0"/>
              <a:pathLst>
                <a:path w="107053" h="521731">
                  <a:moveTo>
                    <a:pt x="107052" y="21667"/>
                  </a:moveTo>
                  <a:lnTo>
                    <a:pt x="100731" y="15346"/>
                  </a:lnTo>
                  <a:lnTo>
                    <a:pt x="97628" y="8715"/>
                  </a:lnTo>
                  <a:lnTo>
                    <a:pt x="96800" y="5095"/>
                  </a:lnTo>
                  <a:lnTo>
                    <a:pt x="94926" y="2681"/>
                  </a:lnTo>
                  <a:lnTo>
                    <a:pt x="89315" y="0"/>
                  </a:lnTo>
                  <a:lnTo>
                    <a:pt x="78884" y="9391"/>
                  </a:lnTo>
                  <a:lnTo>
                    <a:pt x="36118" y="67087"/>
                  </a:lnTo>
                  <a:lnTo>
                    <a:pt x="13469" y="116481"/>
                  </a:lnTo>
                  <a:lnTo>
                    <a:pt x="3917" y="156034"/>
                  </a:lnTo>
                  <a:lnTo>
                    <a:pt x="1087" y="201268"/>
                  </a:lnTo>
                  <a:lnTo>
                    <a:pt x="248" y="251712"/>
                  </a:lnTo>
                  <a:lnTo>
                    <a:pt x="0" y="305023"/>
                  </a:lnTo>
                  <a:lnTo>
                    <a:pt x="6237" y="364124"/>
                  </a:lnTo>
                  <a:lnTo>
                    <a:pt x="12025" y="414016"/>
                  </a:lnTo>
                  <a:lnTo>
                    <a:pt x="28229" y="467710"/>
                  </a:lnTo>
                  <a:lnTo>
                    <a:pt x="47520" y="521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258"/>
            <p:cNvSpPr/>
            <p:nvPr/>
          </p:nvSpPr>
          <p:spPr>
            <a:xfrm>
              <a:off x="4286250" y="4417219"/>
              <a:ext cx="1" cy="107157"/>
            </a:xfrm>
            <a:custGeom>
              <a:avLst/>
              <a:gdLst/>
              <a:ahLst/>
              <a:cxnLst/>
              <a:rect l="0" t="0" r="0" b="0"/>
              <a:pathLst>
                <a:path w="1" h="107157">
                  <a:moveTo>
                    <a:pt x="0" y="0"/>
                  </a:move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59"/>
            <p:cNvSpPr/>
            <p:nvPr/>
          </p:nvSpPr>
          <p:spPr>
            <a:xfrm>
              <a:off x="4131469" y="4274344"/>
              <a:ext cx="47626" cy="273845"/>
            </a:xfrm>
            <a:custGeom>
              <a:avLst/>
              <a:gdLst/>
              <a:ahLst/>
              <a:cxnLst/>
              <a:rect l="0" t="0" r="0" b="0"/>
              <a:pathLst>
                <a:path w="47626" h="273845">
                  <a:moveTo>
                    <a:pt x="0" y="0"/>
                  </a:moveTo>
                  <a:lnTo>
                    <a:pt x="6321" y="45785"/>
                  </a:lnTo>
                  <a:lnTo>
                    <a:pt x="16572" y="89119"/>
                  </a:lnTo>
                  <a:lnTo>
                    <a:pt x="27988" y="148114"/>
                  </a:lnTo>
                  <a:lnTo>
                    <a:pt x="32282" y="189300"/>
                  </a:lnTo>
                  <a:lnTo>
                    <a:pt x="47625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260"/>
            <p:cNvSpPr/>
            <p:nvPr/>
          </p:nvSpPr>
          <p:spPr>
            <a:xfrm>
              <a:off x="3929063" y="4359207"/>
              <a:ext cx="139347" cy="317045"/>
            </a:xfrm>
            <a:custGeom>
              <a:avLst/>
              <a:gdLst/>
              <a:ahLst/>
              <a:cxnLst/>
              <a:rect l="0" t="0" r="0" b="0"/>
              <a:pathLst>
                <a:path w="139347" h="317045">
                  <a:moveTo>
                    <a:pt x="0" y="105637"/>
                  </a:moveTo>
                  <a:lnTo>
                    <a:pt x="0" y="160448"/>
                  </a:lnTo>
                  <a:lnTo>
                    <a:pt x="9423" y="213739"/>
                  </a:lnTo>
                  <a:lnTo>
                    <a:pt x="17736" y="266925"/>
                  </a:lnTo>
                  <a:lnTo>
                    <a:pt x="23934" y="299872"/>
                  </a:lnTo>
                  <a:lnTo>
                    <a:pt x="33905" y="317044"/>
                  </a:lnTo>
                  <a:lnTo>
                    <a:pt x="24809" y="257531"/>
                  </a:lnTo>
                  <a:lnTo>
                    <a:pt x="24107" y="213408"/>
                  </a:lnTo>
                  <a:lnTo>
                    <a:pt x="23900" y="160352"/>
                  </a:lnTo>
                  <a:lnTo>
                    <a:pt x="23838" y="110531"/>
                  </a:lnTo>
                  <a:lnTo>
                    <a:pt x="23817" y="53344"/>
                  </a:lnTo>
                  <a:lnTo>
                    <a:pt x="23813" y="15785"/>
                  </a:lnTo>
                  <a:lnTo>
                    <a:pt x="26459" y="10017"/>
                  </a:lnTo>
                  <a:lnTo>
                    <a:pt x="30868" y="6172"/>
                  </a:lnTo>
                  <a:lnTo>
                    <a:pt x="42823" y="1899"/>
                  </a:lnTo>
                  <a:lnTo>
                    <a:pt x="56956" y="0"/>
                  </a:lnTo>
                  <a:lnTo>
                    <a:pt x="72056" y="6211"/>
                  </a:lnTo>
                  <a:lnTo>
                    <a:pt x="118066" y="40509"/>
                  </a:lnTo>
                  <a:lnTo>
                    <a:pt x="130966" y="60816"/>
                  </a:lnTo>
                  <a:lnTo>
                    <a:pt x="139346" y="88241"/>
                  </a:lnTo>
                  <a:lnTo>
                    <a:pt x="137779" y="104960"/>
                  </a:lnTo>
                  <a:lnTo>
                    <a:pt x="135508" y="113124"/>
                  </a:lnTo>
                  <a:lnTo>
                    <a:pt x="125931" y="125721"/>
                  </a:lnTo>
                  <a:lnTo>
                    <a:pt x="114177" y="134407"/>
                  </a:lnTo>
                  <a:lnTo>
                    <a:pt x="104544" y="138267"/>
                  </a:lnTo>
                  <a:lnTo>
                    <a:pt x="79042" y="140440"/>
                  </a:lnTo>
                  <a:lnTo>
                    <a:pt x="47625" y="129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261"/>
            <p:cNvSpPr/>
            <p:nvPr/>
          </p:nvSpPr>
          <p:spPr>
            <a:xfrm>
              <a:off x="3619500" y="4397844"/>
              <a:ext cx="238126" cy="186063"/>
            </a:xfrm>
            <a:custGeom>
              <a:avLst/>
              <a:gdLst/>
              <a:ahLst/>
              <a:cxnLst/>
              <a:rect l="0" t="0" r="0" b="0"/>
              <a:pathLst>
                <a:path w="238126" h="186063">
                  <a:moveTo>
                    <a:pt x="0" y="31281"/>
                  </a:moveTo>
                  <a:lnTo>
                    <a:pt x="0" y="88263"/>
                  </a:lnTo>
                  <a:lnTo>
                    <a:pt x="0" y="139931"/>
                  </a:lnTo>
                  <a:lnTo>
                    <a:pt x="0" y="184501"/>
                  </a:lnTo>
                  <a:lnTo>
                    <a:pt x="0" y="133820"/>
                  </a:lnTo>
                  <a:lnTo>
                    <a:pt x="0" y="86651"/>
                  </a:lnTo>
                  <a:lnTo>
                    <a:pt x="12641" y="39162"/>
                  </a:lnTo>
                  <a:lnTo>
                    <a:pt x="25903" y="18027"/>
                  </a:lnTo>
                  <a:lnTo>
                    <a:pt x="43334" y="0"/>
                  </a:lnTo>
                  <a:lnTo>
                    <a:pt x="47410" y="2489"/>
                  </a:lnTo>
                  <a:lnTo>
                    <a:pt x="64465" y="24955"/>
                  </a:lnTo>
                  <a:lnTo>
                    <a:pt x="86917" y="79640"/>
                  </a:lnTo>
                  <a:lnTo>
                    <a:pt x="97680" y="135006"/>
                  </a:lnTo>
                  <a:lnTo>
                    <a:pt x="105285" y="156868"/>
                  </a:lnTo>
                  <a:lnTo>
                    <a:pt x="105908" y="157339"/>
                  </a:lnTo>
                  <a:lnTo>
                    <a:pt x="106325" y="156330"/>
                  </a:lnTo>
                  <a:lnTo>
                    <a:pt x="106602" y="154335"/>
                  </a:lnTo>
                  <a:lnTo>
                    <a:pt x="123679" y="98588"/>
                  </a:lnTo>
                  <a:lnTo>
                    <a:pt x="139034" y="44723"/>
                  </a:lnTo>
                  <a:lnTo>
                    <a:pt x="150850" y="13215"/>
                  </a:lnTo>
                  <a:lnTo>
                    <a:pt x="154806" y="9977"/>
                  </a:lnTo>
                  <a:lnTo>
                    <a:pt x="170661" y="7964"/>
                  </a:lnTo>
                  <a:lnTo>
                    <a:pt x="174628" y="11767"/>
                  </a:lnTo>
                  <a:lnTo>
                    <a:pt x="182564" y="26577"/>
                  </a:lnTo>
                  <a:lnTo>
                    <a:pt x="194469" y="69869"/>
                  </a:lnTo>
                  <a:lnTo>
                    <a:pt x="206375" y="118268"/>
                  </a:lnTo>
                  <a:lnTo>
                    <a:pt x="238125" y="186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62"/>
            <p:cNvSpPr/>
            <p:nvPr/>
          </p:nvSpPr>
          <p:spPr>
            <a:xfrm>
              <a:off x="3393281" y="4374602"/>
              <a:ext cx="128363" cy="233118"/>
            </a:xfrm>
            <a:custGeom>
              <a:avLst/>
              <a:gdLst/>
              <a:ahLst/>
              <a:cxnLst/>
              <a:rect l="0" t="0" r="0" b="0"/>
              <a:pathLst>
                <a:path w="128363" h="233118">
                  <a:moveTo>
                    <a:pt x="0" y="125961"/>
                  </a:moveTo>
                  <a:lnTo>
                    <a:pt x="6321" y="125961"/>
                  </a:lnTo>
                  <a:lnTo>
                    <a:pt x="61132" y="92817"/>
                  </a:lnTo>
                  <a:lnTo>
                    <a:pt x="89404" y="76306"/>
                  </a:lnTo>
                  <a:lnTo>
                    <a:pt x="102794" y="56708"/>
                  </a:lnTo>
                  <a:lnTo>
                    <a:pt x="128362" y="520"/>
                  </a:lnTo>
                  <a:lnTo>
                    <a:pt x="127908" y="0"/>
                  </a:lnTo>
                  <a:lnTo>
                    <a:pt x="123876" y="2950"/>
                  </a:lnTo>
                  <a:lnTo>
                    <a:pt x="93794" y="61712"/>
                  </a:lnTo>
                  <a:lnTo>
                    <a:pt x="69533" y="116356"/>
                  </a:lnTo>
                  <a:lnTo>
                    <a:pt x="62495" y="163096"/>
                  </a:lnTo>
                  <a:lnTo>
                    <a:pt x="66730" y="199875"/>
                  </a:lnTo>
                  <a:lnTo>
                    <a:pt x="83344" y="233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263"/>
            <p:cNvSpPr/>
            <p:nvPr/>
          </p:nvSpPr>
          <p:spPr>
            <a:xfrm>
              <a:off x="3250406" y="4345781"/>
              <a:ext cx="119064" cy="273845"/>
            </a:xfrm>
            <a:custGeom>
              <a:avLst/>
              <a:gdLst/>
              <a:ahLst/>
              <a:cxnLst/>
              <a:rect l="0" t="0" r="0" b="0"/>
              <a:pathLst>
                <a:path w="119064" h="273845">
                  <a:moveTo>
                    <a:pt x="119063" y="0"/>
                  </a:moveTo>
                  <a:lnTo>
                    <a:pt x="119063" y="6321"/>
                  </a:lnTo>
                  <a:lnTo>
                    <a:pt x="86629" y="56165"/>
                  </a:lnTo>
                  <a:lnTo>
                    <a:pt x="58612" y="115262"/>
                  </a:lnTo>
                  <a:lnTo>
                    <a:pt x="33921" y="165937"/>
                  </a:lnTo>
                  <a:lnTo>
                    <a:pt x="16304" y="219701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264"/>
            <p:cNvSpPr/>
            <p:nvPr/>
          </p:nvSpPr>
          <p:spPr>
            <a:xfrm>
              <a:off x="3250406" y="4393406"/>
              <a:ext cx="71439" cy="142876"/>
            </a:xfrm>
            <a:custGeom>
              <a:avLst/>
              <a:gdLst/>
              <a:ahLst/>
              <a:cxnLst/>
              <a:rect l="0" t="0" r="0" b="0"/>
              <a:pathLst>
                <a:path w="71439" h="142876">
                  <a:moveTo>
                    <a:pt x="0" y="0"/>
                  </a:moveTo>
                  <a:lnTo>
                    <a:pt x="0" y="12642"/>
                  </a:lnTo>
                  <a:lnTo>
                    <a:pt x="3528" y="22376"/>
                  </a:lnTo>
                  <a:lnTo>
                    <a:pt x="9506" y="35080"/>
                  </a:lnTo>
                  <a:lnTo>
                    <a:pt x="27650" y="82826"/>
                  </a:lnTo>
                  <a:lnTo>
                    <a:pt x="7143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65"/>
            <p:cNvSpPr/>
            <p:nvPr/>
          </p:nvSpPr>
          <p:spPr>
            <a:xfrm>
              <a:off x="2917031" y="4365648"/>
              <a:ext cx="226220" cy="230166"/>
            </a:xfrm>
            <a:custGeom>
              <a:avLst/>
              <a:gdLst/>
              <a:ahLst/>
              <a:cxnLst/>
              <a:rect l="0" t="0" r="0" b="0"/>
              <a:pathLst>
                <a:path w="226220" h="230166">
                  <a:moveTo>
                    <a:pt x="0" y="170633"/>
                  </a:moveTo>
                  <a:lnTo>
                    <a:pt x="22893" y="170633"/>
                  </a:lnTo>
                  <a:lnTo>
                    <a:pt x="37074" y="163577"/>
                  </a:lnTo>
                  <a:lnTo>
                    <a:pt x="95292" y="120979"/>
                  </a:lnTo>
                  <a:lnTo>
                    <a:pt x="139259" y="62253"/>
                  </a:lnTo>
                  <a:lnTo>
                    <a:pt x="150182" y="40037"/>
                  </a:lnTo>
                  <a:lnTo>
                    <a:pt x="153419" y="18755"/>
                  </a:lnTo>
                  <a:lnTo>
                    <a:pt x="150648" y="7000"/>
                  </a:lnTo>
                  <a:lnTo>
                    <a:pt x="148057" y="2013"/>
                  </a:lnTo>
                  <a:lnTo>
                    <a:pt x="145007" y="11"/>
                  </a:lnTo>
                  <a:lnTo>
                    <a:pt x="141651" y="0"/>
                  </a:lnTo>
                  <a:lnTo>
                    <a:pt x="138090" y="1315"/>
                  </a:lnTo>
                  <a:lnTo>
                    <a:pt x="120438" y="15807"/>
                  </a:lnTo>
                  <a:lnTo>
                    <a:pt x="113059" y="29502"/>
                  </a:lnTo>
                  <a:lnTo>
                    <a:pt x="108322" y="59853"/>
                  </a:lnTo>
                  <a:lnTo>
                    <a:pt x="120262" y="106297"/>
                  </a:lnTo>
                  <a:lnTo>
                    <a:pt x="128856" y="131456"/>
                  </a:lnTo>
                  <a:lnTo>
                    <a:pt x="169807" y="183913"/>
                  </a:lnTo>
                  <a:lnTo>
                    <a:pt x="226219" y="230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SMARTInkShape-Group23"/>
          <p:cNvGrpSpPr/>
          <p:nvPr/>
        </p:nvGrpSpPr>
        <p:grpSpPr>
          <a:xfrm>
            <a:off x="1347061" y="4000500"/>
            <a:ext cx="1153253" cy="666751"/>
            <a:chOff x="1347061" y="4000500"/>
            <a:chExt cx="1153253" cy="666751"/>
          </a:xfrm>
        </p:grpSpPr>
        <p:sp>
          <p:nvSpPr>
            <p:cNvPr id="288" name="SMARTInkShape-266"/>
            <p:cNvSpPr/>
            <p:nvPr/>
          </p:nvSpPr>
          <p:spPr>
            <a:xfrm>
              <a:off x="2204311" y="4370697"/>
              <a:ext cx="296003" cy="296554"/>
            </a:xfrm>
            <a:custGeom>
              <a:avLst/>
              <a:gdLst/>
              <a:ahLst/>
              <a:cxnLst/>
              <a:rect l="0" t="0" r="0" b="0"/>
              <a:pathLst>
                <a:path w="296003" h="296554">
                  <a:moveTo>
                    <a:pt x="10252" y="10803"/>
                  </a:moveTo>
                  <a:lnTo>
                    <a:pt x="0" y="10803"/>
                  </a:lnTo>
                  <a:lnTo>
                    <a:pt x="56132" y="10803"/>
                  </a:lnTo>
                  <a:lnTo>
                    <a:pt x="95995" y="7275"/>
                  </a:lnTo>
                  <a:lnTo>
                    <a:pt x="145260" y="0"/>
                  </a:lnTo>
                  <a:lnTo>
                    <a:pt x="202184" y="316"/>
                  </a:lnTo>
                  <a:lnTo>
                    <a:pt x="213735" y="5260"/>
                  </a:lnTo>
                  <a:lnTo>
                    <a:pt x="217345" y="8431"/>
                  </a:lnTo>
                  <a:lnTo>
                    <a:pt x="221356" y="15481"/>
                  </a:lnTo>
                  <a:lnTo>
                    <a:pt x="224142" y="67668"/>
                  </a:lnTo>
                  <a:lnTo>
                    <a:pt x="224481" y="120666"/>
                  </a:lnTo>
                  <a:lnTo>
                    <a:pt x="230860" y="167121"/>
                  </a:lnTo>
                  <a:lnTo>
                    <a:pt x="254373" y="223067"/>
                  </a:lnTo>
                  <a:lnTo>
                    <a:pt x="296002" y="2965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67"/>
            <p:cNvSpPr/>
            <p:nvPr/>
          </p:nvSpPr>
          <p:spPr>
            <a:xfrm>
              <a:off x="2179671" y="4000500"/>
              <a:ext cx="165861" cy="631032"/>
            </a:xfrm>
            <a:custGeom>
              <a:avLst/>
              <a:gdLst/>
              <a:ahLst/>
              <a:cxnLst/>
              <a:rect l="0" t="0" r="0" b="0"/>
              <a:pathLst>
                <a:path w="165861" h="631032">
                  <a:moveTo>
                    <a:pt x="70610" y="0"/>
                  </a:moveTo>
                  <a:lnTo>
                    <a:pt x="69287" y="12151"/>
                  </a:lnTo>
                  <a:lnTo>
                    <a:pt x="54038" y="61132"/>
                  </a:lnTo>
                  <a:lnTo>
                    <a:pt x="38723" y="108795"/>
                  </a:lnTo>
                  <a:lnTo>
                    <a:pt x="22958" y="167795"/>
                  </a:lnTo>
                  <a:lnTo>
                    <a:pt x="14599" y="214641"/>
                  </a:lnTo>
                  <a:lnTo>
                    <a:pt x="8594" y="265562"/>
                  </a:lnTo>
                  <a:lnTo>
                    <a:pt x="1964" y="319015"/>
                  </a:lnTo>
                  <a:lnTo>
                    <a:pt x="0" y="368367"/>
                  </a:lnTo>
                  <a:lnTo>
                    <a:pt x="2946" y="416503"/>
                  </a:lnTo>
                  <a:lnTo>
                    <a:pt x="15793" y="473856"/>
                  </a:lnTo>
                  <a:lnTo>
                    <a:pt x="32393" y="523402"/>
                  </a:lnTo>
                  <a:lnTo>
                    <a:pt x="67358" y="577024"/>
                  </a:lnTo>
                  <a:lnTo>
                    <a:pt x="116221" y="609388"/>
                  </a:lnTo>
                  <a:lnTo>
                    <a:pt x="165860" y="631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268"/>
            <p:cNvSpPr/>
            <p:nvPr/>
          </p:nvSpPr>
          <p:spPr>
            <a:xfrm>
              <a:off x="1738313" y="4321969"/>
              <a:ext cx="238126" cy="35720"/>
            </a:xfrm>
            <a:custGeom>
              <a:avLst/>
              <a:gdLst/>
              <a:ahLst/>
              <a:cxnLst/>
              <a:rect l="0" t="0" r="0" b="0"/>
              <a:pathLst>
                <a:path w="238126" h="35720">
                  <a:moveTo>
                    <a:pt x="0" y="35719"/>
                  </a:moveTo>
                  <a:lnTo>
                    <a:pt x="0" y="29398"/>
                  </a:lnTo>
                  <a:lnTo>
                    <a:pt x="1322" y="27536"/>
                  </a:lnTo>
                  <a:lnTo>
                    <a:pt x="3527" y="26295"/>
                  </a:lnTo>
                  <a:lnTo>
                    <a:pt x="51470" y="15957"/>
                  </a:lnTo>
                  <a:lnTo>
                    <a:pt x="106531" y="11783"/>
                  </a:lnTo>
                  <a:lnTo>
                    <a:pt x="155049" y="2719"/>
                  </a:lnTo>
                  <a:lnTo>
                    <a:pt x="213290" y="238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269"/>
            <p:cNvSpPr/>
            <p:nvPr/>
          </p:nvSpPr>
          <p:spPr>
            <a:xfrm>
              <a:off x="1774031" y="4045828"/>
              <a:ext cx="309564" cy="538079"/>
            </a:xfrm>
            <a:custGeom>
              <a:avLst/>
              <a:gdLst/>
              <a:ahLst/>
              <a:cxnLst/>
              <a:rect l="0" t="0" r="0" b="0"/>
              <a:pathLst>
                <a:path w="309564" h="538079">
                  <a:moveTo>
                    <a:pt x="0" y="133266"/>
                  </a:moveTo>
                  <a:lnTo>
                    <a:pt x="3528" y="156800"/>
                  </a:lnTo>
                  <a:lnTo>
                    <a:pt x="16572" y="204648"/>
                  </a:lnTo>
                  <a:lnTo>
                    <a:pt x="27988" y="246727"/>
                  </a:lnTo>
                  <a:lnTo>
                    <a:pt x="35811" y="287762"/>
                  </a:lnTo>
                  <a:lnTo>
                    <a:pt x="42374" y="331577"/>
                  </a:lnTo>
                  <a:lnTo>
                    <a:pt x="50116" y="388515"/>
                  </a:lnTo>
                  <a:lnTo>
                    <a:pt x="56742" y="427617"/>
                  </a:lnTo>
                  <a:lnTo>
                    <a:pt x="59368" y="485817"/>
                  </a:lnTo>
                  <a:lnTo>
                    <a:pt x="59483" y="489080"/>
                  </a:lnTo>
                  <a:lnTo>
                    <a:pt x="50101" y="431410"/>
                  </a:lnTo>
                  <a:lnTo>
                    <a:pt x="48359" y="375063"/>
                  </a:lnTo>
                  <a:lnTo>
                    <a:pt x="44315" y="324853"/>
                  </a:lnTo>
                  <a:lnTo>
                    <a:pt x="38266" y="276463"/>
                  </a:lnTo>
                  <a:lnTo>
                    <a:pt x="36474" y="228611"/>
                  </a:lnTo>
                  <a:lnTo>
                    <a:pt x="35943" y="180919"/>
                  </a:lnTo>
                  <a:lnTo>
                    <a:pt x="35763" y="123717"/>
                  </a:lnTo>
                  <a:lnTo>
                    <a:pt x="42053" y="73698"/>
                  </a:lnTo>
                  <a:lnTo>
                    <a:pt x="47847" y="19194"/>
                  </a:lnTo>
                  <a:lnTo>
                    <a:pt x="53457" y="4074"/>
                  </a:lnTo>
                  <a:lnTo>
                    <a:pt x="55482" y="836"/>
                  </a:lnTo>
                  <a:lnTo>
                    <a:pt x="56831" y="0"/>
                  </a:lnTo>
                  <a:lnTo>
                    <a:pt x="65319" y="8164"/>
                  </a:lnTo>
                  <a:lnTo>
                    <a:pt x="79735" y="57892"/>
                  </a:lnTo>
                  <a:lnTo>
                    <a:pt x="95321" y="108675"/>
                  </a:lnTo>
                  <a:lnTo>
                    <a:pt x="111139" y="163245"/>
                  </a:lnTo>
                  <a:lnTo>
                    <a:pt x="129356" y="209323"/>
                  </a:lnTo>
                  <a:lnTo>
                    <a:pt x="145190" y="256490"/>
                  </a:lnTo>
                  <a:lnTo>
                    <a:pt x="170575" y="311653"/>
                  </a:lnTo>
                  <a:lnTo>
                    <a:pt x="193228" y="368606"/>
                  </a:lnTo>
                  <a:lnTo>
                    <a:pt x="216468" y="418466"/>
                  </a:lnTo>
                  <a:lnTo>
                    <a:pt x="250838" y="469051"/>
                  </a:lnTo>
                  <a:lnTo>
                    <a:pt x="289069" y="527233"/>
                  </a:lnTo>
                  <a:lnTo>
                    <a:pt x="309563" y="538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70"/>
            <p:cNvSpPr/>
            <p:nvPr/>
          </p:nvSpPr>
          <p:spPr>
            <a:xfrm>
              <a:off x="1347061" y="4107656"/>
              <a:ext cx="307909" cy="130970"/>
            </a:xfrm>
            <a:custGeom>
              <a:avLst/>
              <a:gdLst/>
              <a:ahLst/>
              <a:cxnLst/>
              <a:rect l="0" t="0" r="0" b="0"/>
              <a:pathLst>
                <a:path w="307909" h="130970">
                  <a:moveTo>
                    <a:pt x="10252" y="130969"/>
                  </a:moveTo>
                  <a:lnTo>
                    <a:pt x="3931" y="124648"/>
                  </a:lnTo>
                  <a:lnTo>
                    <a:pt x="828" y="118017"/>
                  </a:lnTo>
                  <a:lnTo>
                    <a:pt x="0" y="114397"/>
                  </a:lnTo>
                  <a:lnTo>
                    <a:pt x="9664" y="103319"/>
                  </a:lnTo>
                  <a:lnTo>
                    <a:pt x="41885" y="80969"/>
                  </a:lnTo>
                  <a:lnTo>
                    <a:pt x="94625" y="59742"/>
                  </a:lnTo>
                  <a:lnTo>
                    <a:pt x="151939" y="41038"/>
                  </a:lnTo>
                  <a:lnTo>
                    <a:pt x="205590" y="26681"/>
                  </a:lnTo>
                  <a:lnTo>
                    <a:pt x="264431" y="12055"/>
                  </a:lnTo>
                  <a:lnTo>
                    <a:pt x="30790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71"/>
            <p:cNvSpPr/>
            <p:nvPr/>
          </p:nvSpPr>
          <p:spPr>
            <a:xfrm>
              <a:off x="1524000" y="4107656"/>
              <a:ext cx="47121" cy="500064"/>
            </a:xfrm>
            <a:custGeom>
              <a:avLst/>
              <a:gdLst/>
              <a:ahLst/>
              <a:cxnLst/>
              <a:rect l="0" t="0" r="0" b="0"/>
              <a:pathLst>
                <a:path w="47121" h="500064">
                  <a:moveTo>
                    <a:pt x="0" y="0"/>
                  </a:moveTo>
                  <a:lnTo>
                    <a:pt x="1323" y="58305"/>
                  </a:lnTo>
                  <a:lnTo>
                    <a:pt x="12952" y="117498"/>
                  </a:lnTo>
                  <a:lnTo>
                    <a:pt x="20594" y="174603"/>
                  </a:lnTo>
                  <a:lnTo>
                    <a:pt x="26387" y="221509"/>
                  </a:lnTo>
                  <a:lnTo>
                    <a:pt x="33875" y="279234"/>
                  </a:lnTo>
                  <a:lnTo>
                    <a:pt x="36678" y="332088"/>
                  </a:lnTo>
                  <a:lnTo>
                    <a:pt x="45071" y="387801"/>
                  </a:lnTo>
                  <a:lnTo>
                    <a:pt x="47120" y="442757"/>
                  </a:lnTo>
                  <a:lnTo>
                    <a:pt x="23813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5" name="SMARTInkShape-272"/>
          <p:cNvSpPr/>
          <p:nvPr/>
        </p:nvSpPr>
        <p:spPr>
          <a:xfrm>
            <a:off x="559594" y="3869531"/>
            <a:ext cx="71438" cy="214314"/>
          </a:xfrm>
          <a:custGeom>
            <a:avLst/>
            <a:gdLst/>
            <a:ahLst/>
            <a:cxnLst/>
            <a:rect l="0" t="0" r="0" b="0"/>
            <a:pathLst>
              <a:path w="71438" h="214314">
                <a:moveTo>
                  <a:pt x="0" y="0"/>
                </a:moveTo>
                <a:lnTo>
                  <a:pt x="16572" y="53647"/>
                </a:lnTo>
                <a:lnTo>
                  <a:pt x="31887" y="104622"/>
                </a:lnTo>
                <a:lnTo>
                  <a:pt x="47652" y="154281"/>
                </a:lnTo>
                <a:lnTo>
                  <a:pt x="71437" y="2143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134" y="237067"/>
            <a:ext cx="8596668" cy="524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a group, decide where thesis statements belong: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G.O.A.T. </a:t>
            </a:r>
            <a:r>
              <a:rPr lang="en-US" dirty="0" smtClean="0">
                <a:sym typeface="Wingdings" panose="05000000000000000000" pitchFamily="2" charset="2"/>
              </a:rPr>
              <a:t> This means the thesis statement is perfect and needs 0 help to improve.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Can be saved  This means it has a good idea, bu</a:t>
            </a:r>
            <a:r>
              <a:rPr lang="en-US" dirty="0" smtClean="0">
                <a:sym typeface="Wingdings" panose="05000000000000000000" pitchFamily="2" charset="2"/>
              </a:rPr>
              <a:t>t needs some work.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Zombie Apocalypse  This means the thesis statement cannot be saved; it is dead.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49" y="140678"/>
            <a:ext cx="8596668" cy="410308"/>
          </a:xfrm>
        </p:spPr>
        <p:txBody>
          <a:bodyPr>
            <a:noAutofit/>
          </a:bodyPr>
          <a:lstStyle/>
          <a:p>
            <a:r>
              <a:rPr lang="en-US" sz="1800" dirty="0" smtClean="0"/>
              <a:t>Groups for Character Analysis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6349" y="503997"/>
          <a:ext cx="10681797" cy="2039906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Dawan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Miles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 S.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Vincent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r>
                        <a:rPr lang="en-US" dirty="0" smtClean="0"/>
                        <a:t>Kaleb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Topher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Christina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Osiel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Aimee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Dylan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Autumn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Jacob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Michael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Blake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Maddie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Bennie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Keelyn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Oswaldo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Tristen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Andrew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Adam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7863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126349" y="2707497"/>
          <a:ext cx="8901500" cy="2039906"/>
        </p:xfrm>
        <a:graphic>
          <a:graphicData uri="http://schemas.openxmlformats.org/drawingml/2006/table">
            <a:tbl>
              <a:tblPr/>
              <a:tblGrid>
                <a:gridCol w="178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Tyler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Skylar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Phil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Gabe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Andrick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Cielo &amp;  Rachel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 R.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Seriah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Alex</a:t>
                      </a:r>
                      <a:r>
                        <a:rPr lang="en-US" sz="1400" baseline="0" dirty="0" smtClean="0">
                          <a:effectLst/>
                        </a:rPr>
                        <a:t> T.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Gracie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W.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Ricardo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Gisselle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Nyasia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Fabian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126349" y="4847472"/>
          <a:ext cx="9155826" cy="2010528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Tristan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Espy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Steph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Steven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Caleb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Cesar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Destiny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Alejandro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Janee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Mylissa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Anthony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Elexis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Alondra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Jake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Carlos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Wambdi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Brad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Maddy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33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152400"/>
            <a:ext cx="8596668" cy="2218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TKAM: Character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84" y="757239"/>
            <a:ext cx="7195079" cy="52841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 smtClean="0"/>
              <a:t>1. Visual </a:t>
            </a:r>
            <a:r>
              <a:rPr lang="en-US" sz="2000" dirty="0"/>
              <a:t>representation of a character</a:t>
            </a:r>
          </a:p>
          <a:p>
            <a:pPr lvl="1" fontAlgn="base">
              <a:buFont typeface="Wingdings" charset="2"/>
              <a:buChar char="q"/>
            </a:pPr>
            <a:r>
              <a:rPr lang="en-US" dirty="0"/>
              <a:t>Portrait must illustrate character traits</a:t>
            </a:r>
          </a:p>
          <a:p>
            <a:pPr marL="0" indent="0" fontAlgn="base">
              <a:buNone/>
            </a:pPr>
            <a:r>
              <a:rPr lang="en-US" sz="2000" dirty="0" smtClean="0"/>
              <a:t>2. Review </a:t>
            </a:r>
            <a:r>
              <a:rPr lang="en-US" sz="2000" dirty="0"/>
              <a:t>significant happenings in the text</a:t>
            </a:r>
          </a:p>
          <a:p>
            <a:pPr lvl="1" fontAlgn="base">
              <a:buFont typeface="Wingdings" charset="2"/>
              <a:buChar char="q"/>
            </a:pPr>
            <a:r>
              <a:rPr lang="en-US" dirty="0"/>
              <a:t>Include at least </a:t>
            </a:r>
            <a:r>
              <a:rPr lang="en-US" b="1" dirty="0"/>
              <a:t>3 important quotes</a:t>
            </a:r>
            <a:r>
              <a:rPr lang="en-US" dirty="0"/>
              <a:t> from the text.</a:t>
            </a:r>
          </a:p>
          <a:p>
            <a:pPr marL="0" indent="0">
              <a:buNone/>
            </a:pPr>
            <a:r>
              <a:rPr lang="en-US" sz="2000" dirty="0"/>
              <a:t>2. Placement </a:t>
            </a:r>
          </a:p>
          <a:p>
            <a:pPr marL="0" indent="0">
              <a:buNone/>
            </a:pPr>
            <a:r>
              <a:rPr lang="en-US" sz="2000" dirty="0"/>
              <a:t>3. Symbols</a:t>
            </a:r>
          </a:p>
          <a:p>
            <a:pPr marL="0" indent="0">
              <a:buNone/>
            </a:pPr>
            <a:r>
              <a:rPr lang="en-US" sz="2000" dirty="0"/>
              <a:t>4. Reflection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9150" y="2863728"/>
            <a:ext cx="7280031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Head- what is on character’s mind? What are they thinking?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Heart- What are their loves/ passions?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Stomach- What conflicts are they experiencing? What is churning around in their stomach?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Backbone- Character’s objective or goal within novel.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Feet- Symbolic representation of character’s beliefs about life</a:t>
            </a:r>
          </a:p>
          <a:p>
            <a:r>
              <a:rPr lang="en-US" sz="2000" dirty="0"/>
              <a:t>Hands- Items associated with character (literal or figurative)</a:t>
            </a:r>
          </a:p>
        </p:txBody>
      </p:sp>
    </p:spTree>
    <p:extLst>
      <p:ext uri="{BB962C8B-B14F-4D97-AF65-F5344CB8AC3E}">
        <p14:creationId xmlns:p14="http://schemas.microsoft.com/office/powerpoint/2010/main" val="22874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" y="237066"/>
            <a:ext cx="8596668" cy="863601"/>
          </a:xfrm>
        </p:spPr>
        <p:txBody>
          <a:bodyPr/>
          <a:lstStyle/>
          <a:p>
            <a:r>
              <a:rPr lang="en-US" dirty="0" smtClean="0"/>
              <a:t>Warm Up 2/14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1" y="1100667"/>
            <a:ext cx="10718801" cy="553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 – 2 – 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Name the 3 main things that happen in chapters 26-28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List 2 characters who surprise you in these chapters.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is 1 question or understanding you have?</a:t>
            </a:r>
          </a:p>
        </p:txBody>
      </p:sp>
    </p:spTree>
    <p:extLst>
      <p:ext uri="{BB962C8B-B14F-4D97-AF65-F5344CB8AC3E}">
        <p14:creationId xmlns:p14="http://schemas.microsoft.com/office/powerpoint/2010/main" val="317150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TKAM: Dialectical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9228666" cy="4517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 quote/ chapter for chapters 24-28</a:t>
            </a:r>
          </a:p>
          <a:p>
            <a:pPr marL="0" indent="0">
              <a:buNone/>
            </a:pPr>
            <a:r>
              <a:rPr lang="en-US" sz="2400" dirty="0" smtClean="0"/>
              <a:t>Quote/passage + literary element + thematic concept + explanation/ commentary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30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867" y="135466"/>
            <a:ext cx="8596668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TKAM: 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14401"/>
            <a:ext cx="10498667" cy="5469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Draw one significant scene or a scene that stands out in your mind from chapters 26-28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 smtClean="0"/>
              <a:t>8:40-9:00 – </a:t>
            </a:r>
            <a:r>
              <a:rPr lang="en-US" sz="2800" dirty="0" err="1" smtClean="0"/>
              <a:t>Blk</a:t>
            </a:r>
            <a:r>
              <a:rPr lang="en-US" sz="2800" dirty="0" smtClean="0"/>
              <a:t> 1 schedule</a:t>
            </a:r>
          </a:p>
          <a:p>
            <a:pPr marL="0" indent="0">
              <a:buNone/>
            </a:pPr>
            <a:r>
              <a:rPr lang="en-US" sz="2800" dirty="0" smtClean="0"/>
              <a:t>10:30-10:50- </a:t>
            </a:r>
            <a:r>
              <a:rPr lang="en-US" sz="2800" dirty="0" err="1" smtClean="0"/>
              <a:t>Blk</a:t>
            </a:r>
            <a:r>
              <a:rPr lang="en-US" sz="2800" dirty="0" smtClean="0"/>
              <a:t> 2 schedule</a:t>
            </a:r>
          </a:p>
          <a:p>
            <a:pPr marL="0" indent="0">
              <a:buNone/>
            </a:pPr>
            <a:r>
              <a:rPr lang="en-US" sz="2800" dirty="0" smtClean="0"/>
              <a:t>2:20-2:40 – </a:t>
            </a:r>
            <a:r>
              <a:rPr lang="en-US" sz="2800" dirty="0" err="1" smtClean="0"/>
              <a:t>Blk</a:t>
            </a:r>
            <a:r>
              <a:rPr lang="en-US" sz="2800" dirty="0" smtClean="0"/>
              <a:t> 4 schedule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49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" y="152400"/>
            <a:ext cx="8596668" cy="2218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TKAM: Character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984" y="757239"/>
            <a:ext cx="7195079" cy="528412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dirty="0" smtClean="0"/>
              <a:t>1. Visual </a:t>
            </a:r>
            <a:r>
              <a:rPr lang="en-US" sz="2000" dirty="0"/>
              <a:t>representation of a character</a:t>
            </a:r>
          </a:p>
          <a:p>
            <a:pPr lvl="1" fontAlgn="base">
              <a:buFont typeface="Wingdings" charset="2"/>
              <a:buChar char="q"/>
            </a:pPr>
            <a:r>
              <a:rPr lang="en-US" dirty="0"/>
              <a:t>Portrait must illustrate character traits</a:t>
            </a:r>
          </a:p>
          <a:p>
            <a:pPr marL="0" indent="0" fontAlgn="base">
              <a:buNone/>
            </a:pPr>
            <a:r>
              <a:rPr lang="en-US" sz="2000" dirty="0" smtClean="0"/>
              <a:t>2. Review </a:t>
            </a:r>
            <a:r>
              <a:rPr lang="en-US" sz="2000" dirty="0"/>
              <a:t>significant happenings in the text</a:t>
            </a:r>
          </a:p>
          <a:p>
            <a:pPr lvl="1" fontAlgn="base">
              <a:buFont typeface="Wingdings" charset="2"/>
              <a:buChar char="q"/>
            </a:pPr>
            <a:r>
              <a:rPr lang="en-US" dirty="0"/>
              <a:t>Include at least </a:t>
            </a:r>
            <a:r>
              <a:rPr lang="en-US" b="1" dirty="0"/>
              <a:t>3 important quotes</a:t>
            </a:r>
            <a:r>
              <a:rPr lang="en-US" dirty="0"/>
              <a:t> from the text.</a:t>
            </a:r>
          </a:p>
          <a:p>
            <a:pPr marL="0" indent="0">
              <a:buNone/>
            </a:pPr>
            <a:r>
              <a:rPr lang="en-US" sz="2000" dirty="0"/>
              <a:t>2. Placement </a:t>
            </a:r>
          </a:p>
          <a:p>
            <a:pPr marL="0" indent="0">
              <a:buNone/>
            </a:pPr>
            <a:r>
              <a:rPr lang="en-US" sz="2000" dirty="0"/>
              <a:t>3. Symbols</a:t>
            </a:r>
          </a:p>
          <a:p>
            <a:pPr marL="0" indent="0">
              <a:buNone/>
            </a:pPr>
            <a:r>
              <a:rPr lang="en-US" sz="2000" dirty="0"/>
              <a:t>4. Reflection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9150" y="2863728"/>
            <a:ext cx="7280031" cy="37856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Head- what is on character’s mind? What are they thinking?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Heart- What are their loves/ passions?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Stomach- What conflicts are they experiencing? What is churning around in their stomach?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Backbone- Character’s objective or goal within novel.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Feet- Symbolic representation of character’s beliefs about life</a:t>
            </a:r>
          </a:p>
          <a:p>
            <a:r>
              <a:rPr lang="en-US" sz="2000" dirty="0"/>
              <a:t>Hands- Items associated with character (literal or figurative)</a:t>
            </a:r>
          </a:p>
        </p:txBody>
      </p:sp>
    </p:spTree>
    <p:extLst>
      <p:ext uri="{BB962C8B-B14F-4D97-AF65-F5344CB8AC3E}">
        <p14:creationId xmlns:p14="http://schemas.microsoft.com/office/powerpoint/2010/main" val="373016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49" y="140678"/>
            <a:ext cx="8596668" cy="410308"/>
          </a:xfrm>
        </p:spPr>
        <p:txBody>
          <a:bodyPr>
            <a:noAutofit/>
          </a:bodyPr>
          <a:lstStyle/>
          <a:p>
            <a:r>
              <a:rPr lang="en-US" sz="1800" dirty="0" smtClean="0"/>
              <a:t>Groups for Character Analysis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6349" y="503997"/>
          <a:ext cx="10681797" cy="2039906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Dawan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Miles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 S.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Vincent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r>
                        <a:rPr lang="en-US" dirty="0" smtClean="0"/>
                        <a:t>Kaleb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Topher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Christina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Osiel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Aimee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Dylan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Autumn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Jacob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Michael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Blake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Maddie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Bennie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Keelyn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Oswaldo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Tristen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Andrew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Adam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7863" y="3270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/>
          </p:nvPr>
        </p:nvGraphicFramePr>
        <p:xfrm>
          <a:off x="126349" y="2707497"/>
          <a:ext cx="8901500" cy="2039906"/>
        </p:xfrm>
        <a:graphic>
          <a:graphicData uri="http://schemas.openxmlformats.org/drawingml/2006/table">
            <a:tbl>
              <a:tblPr/>
              <a:tblGrid>
                <a:gridCol w="178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Tyler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Skylar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Phil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Gabe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Andrick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Cielo &amp;  Rachel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 R.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Seriah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Alex</a:t>
                      </a:r>
                      <a:r>
                        <a:rPr lang="en-US" sz="1400" baseline="0" dirty="0" smtClean="0">
                          <a:effectLst/>
                        </a:rPr>
                        <a:t> T.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Gracie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W.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Ricardo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Gisselle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Nyasia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Fabian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/>
          </p:nvPr>
        </p:nvGraphicFramePr>
        <p:xfrm>
          <a:off x="126349" y="4847472"/>
          <a:ext cx="9155826" cy="2010528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Tristan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Espy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Steph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Steven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Caleb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Cesar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Destiny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Alejandro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Janee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Mylissa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Anthony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Elexis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Alondra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Jake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Carlos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Wambdi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Brad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Maddy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6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2533"/>
            <a:ext cx="9121602" cy="5926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Writing: Analysis vs. Restating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117601"/>
            <a:ext cx="8782935" cy="49237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one is analysis? Which one is restatement?</a:t>
            </a:r>
          </a:p>
          <a:p>
            <a:pPr marL="0" indent="0">
              <a:buNone/>
            </a:pPr>
            <a:r>
              <a:rPr lang="en-US" dirty="0" smtClean="0"/>
              <a:t>“ Your father does not know how to teach” (Lee 19). </a:t>
            </a:r>
          </a:p>
          <a:p>
            <a:pPr marL="0" indent="0">
              <a:buNone/>
            </a:pPr>
            <a:r>
              <a:rPr lang="en-US" dirty="0" smtClean="0"/>
              <a:t>This quote shows that Atticus is not a teacher. It also shows that Miss Fisher doesn’t want Scout to learn from her father. </a:t>
            </a:r>
          </a:p>
          <a:p>
            <a:pPr marL="0" indent="0">
              <a:buNone/>
            </a:pPr>
            <a:r>
              <a:rPr lang="en-US" dirty="0" smtClean="0"/>
              <a:t>This quote shows that insecurities that Miss Caroline Fisher has. </a:t>
            </a:r>
            <a:r>
              <a:rPr lang="en-US" dirty="0"/>
              <a:t>B</a:t>
            </a:r>
            <a:r>
              <a:rPr lang="en-US" dirty="0" smtClean="0"/>
              <a:t>ecause of her concern with Scout’s ability to read, she scolds her and Atticus instead of embracing Scout’s intelligence.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Circle the top 3 statements.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Underline the worst statement.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1" y="3175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Thursday February 16, </a:t>
            </a:r>
            <a:r>
              <a:rPr lang="en-US" dirty="0" smtClean="0">
                <a:solidFill>
                  <a:schemeClr val="tx1"/>
                </a:solidFill>
              </a:rPr>
              <a:t>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1" y="939801"/>
            <a:ext cx="10350499" cy="5638799"/>
          </a:xfrm>
        </p:spPr>
        <p:txBody>
          <a:bodyPr>
            <a:normAutofit/>
          </a:bodyPr>
          <a:lstStyle/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Up- 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End of book discussion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Thesis Statements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Character Analysis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2"/>
                </a:solidFill>
                <a:latin typeface="Calibri"/>
              </a:rPr>
              <a:t>1 </a:t>
            </a:r>
            <a:r>
              <a:rPr lang="en-US" sz="3000" b="1" dirty="0" smtClean="0">
                <a:solidFill>
                  <a:schemeClr val="accent2"/>
                </a:solidFill>
                <a:latin typeface="Calibri"/>
              </a:rPr>
              <a:t>quote per chapter + dialectical journal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2"/>
                </a:solidFill>
                <a:latin typeface="Calibri"/>
              </a:rPr>
              <a:t>Quotes from 24-28 due today!</a:t>
            </a:r>
            <a:endParaRPr lang="en-US" sz="3000" b="1" dirty="0">
              <a:solidFill>
                <a:schemeClr val="accent2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 </a:t>
            </a:r>
            <a:r>
              <a:rPr lang="en-US" sz="3000" dirty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Something good that happened to you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688</Words>
  <Application>Microsoft Office PowerPoint</Application>
  <PresentationFormat>Widescreen</PresentationFormat>
  <Paragraphs>246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Agenda: Tuesday February 14, 2017</vt:lpstr>
      <vt:lpstr>Warm Up 2/14</vt:lpstr>
      <vt:lpstr>TKAM: Dialectical Journals</vt:lpstr>
      <vt:lpstr>TKAM: Imagery</vt:lpstr>
      <vt:lpstr>TKAM: Character Analysis</vt:lpstr>
      <vt:lpstr>Groups for Character Analysis</vt:lpstr>
      <vt:lpstr>Writing: Analysis vs. Restating</vt:lpstr>
      <vt:lpstr>Thesis Statements</vt:lpstr>
      <vt:lpstr>Agenda: Thursday February 16, 2017</vt:lpstr>
      <vt:lpstr>Warm Up 2/16</vt:lpstr>
      <vt:lpstr>Thesis Statements</vt:lpstr>
      <vt:lpstr>Thesis Statements</vt:lpstr>
      <vt:lpstr>Groups for Character Analysis</vt:lpstr>
      <vt:lpstr>TKAM: Character Analysis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Tuesday February 14, 2017</dc:title>
  <dc:creator>Phelps Julie A</dc:creator>
  <cp:lastModifiedBy>Phelps Julie A</cp:lastModifiedBy>
  <cp:revision>7</cp:revision>
  <dcterms:created xsi:type="dcterms:W3CDTF">2017-02-13T22:05:49Z</dcterms:created>
  <dcterms:modified xsi:type="dcterms:W3CDTF">2017-02-16T18:20:47Z</dcterms:modified>
</cp:coreProperties>
</file>