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9144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2404534"/>
            <a:ext cx="5825202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4050834"/>
            <a:ext cx="5825202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8C49-64B8-9B48-BCAC-B4EDC89BE6A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3E86-A463-1440-8D68-B1B188E51099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042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470400"/>
            <a:ext cx="644750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8C49-64B8-9B48-BCAC-B4EDC89BE6A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3E86-A463-1440-8D68-B1B188E51099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065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3632200"/>
            <a:ext cx="5418393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470400"/>
            <a:ext cx="644750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8C49-64B8-9B48-BCAC-B4EDC89BE6A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3E86-A463-1440-8D68-B1B188E51099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06403" y="79037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69758" y="288655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”</a:t>
            </a:r>
            <a:endParaRPr lang="en-US" dirty="0">
              <a:solidFill>
                <a:srgbClr val="90C226">
                  <a:lumMod val="60000"/>
                  <a:lumOff val="40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418388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931988"/>
            <a:ext cx="6447501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8C49-64B8-9B48-BCAC-B4EDC89BE6A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3E86-A463-1440-8D68-B1B188E51099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36749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8C49-64B8-9B48-BCAC-B4EDC89BE6A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3E86-A463-1440-8D68-B1B188E51099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06403" y="79037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88655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862872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09600"/>
            <a:ext cx="644115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8C49-64B8-9B48-BCAC-B4EDC89BE6A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3E86-A463-1440-8D68-B1B188E51099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3110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8C49-64B8-9B48-BCAC-B4EDC89BE6A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3E86-A463-1440-8D68-B1B188E51099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7010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5" y="609600"/>
            <a:ext cx="978557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609600"/>
            <a:ext cx="5295113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8C49-64B8-9B48-BCAC-B4EDC89BE6A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3E86-A463-1440-8D68-B1B188E51099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446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8C49-64B8-9B48-BCAC-B4EDC89BE6A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3E86-A463-1440-8D68-B1B188E51099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505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700868"/>
            <a:ext cx="6447501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8C49-64B8-9B48-BCAC-B4EDC89BE6A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3E86-A463-1440-8D68-B1B188E51099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65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2160589"/>
            <a:ext cx="3138026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2160590"/>
            <a:ext cx="3138026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8C49-64B8-9B48-BCAC-B4EDC89BE6A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3E86-A463-1440-8D68-B1B188E51099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449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09" y="2160983"/>
            <a:ext cx="313921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09" y="2737246"/>
            <a:ext cx="31392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2160983"/>
            <a:ext cx="313921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88" y="2737246"/>
            <a:ext cx="313921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8C49-64B8-9B48-BCAC-B4EDC89BE6A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3E86-A463-1440-8D68-B1B188E51099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666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8C49-64B8-9B48-BCAC-B4EDC89BE6A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3E86-A463-1440-8D68-B1B188E51099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998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8C49-64B8-9B48-BCAC-B4EDC89BE6A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3E86-A463-1440-8D68-B1B188E51099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016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98604"/>
            <a:ext cx="2890896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514925"/>
            <a:ext cx="3385156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777069"/>
            <a:ext cx="2890896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8C49-64B8-9B48-BCAC-B4EDC89BE6A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3E86-A463-1440-8D68-B1B188E51099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579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800600"/>
            <a:ext cx="64475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609600"/>
            <a:ext cx="6447501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5367338"/>
            <a:ext cx="6447500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8C49-64B8-9B48-BCAC-B4EDC89BE6A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3E86-A463-1440-8D68-B1B188E51099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742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9144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2160590"/>
            <a:ext cx="6447501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6041363"/>
            <a:ext cx="6839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FF8C49-64B8-9B48-BCAC-B4EDC89BE6A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1" y="6041363"/>
            <a:ext cx="47232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6041363"/>
            <a:ext cx="5125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8FA3E86-A463-1440-8D68-B1B188E51099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10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406400"/>
            <a:ext cx="6197599" cy="762000"/>
          </a:xfrm>
        </p:spPr>
        <p:txBody>
          <a:bodyPr>
            <a:normAutofit/>
          </a:bodyPr>
          <a:lstStyle/>
          <a:p>
            <a:r>
              <a:rPr lang="en-US" sz="2800" dirty="0"/>
              <a:t>Agenda: </a:t>
            </a:r>
            <a:r>
              <a:rPr lang="en-US" sz="2800" dirty="0" smtClean="0"/>
              <a:t>Tuesday October 4, 2016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1295400"/>
            <a:ext cx="82550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Warm up</a:t>
            </a:r>
          </a:p>
          <a:p>
            <a:pPr marL="0" indent="0">
              <a:buNone/>
            </a:pPr>
            <a:r>
              <a:rPr lang="en-US" sz="2400" dirty="0" smtClean="0"/>
              <a:t>Vocabulary 2 (9, 10</a:t>
            </a:r>
            <a:r>
              <a:rPr lang="en-US" sz="2400" dirty="0" smtClean="0"/>
              <a:t>) </a:t>
            </a:r>
            <a:r>
              <a:rPr lang="en-US" sz="2400" dirty="0" smtClean="0">
                <a:solidFill>
                  <a:srgbClr val="C00000"/>
                </a:solidFill>
              </a:rPr>
              <a:t>Test Wednesday</a:t>
            </a:r>
            <a:endParaRPr lang="en-US" sz="24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400" dirty="0" smtClean="0"/>
              <a:t>Reading- The Odyssey background information</a:t>
            </a:r>
          </a:p>
          <a:p>
            <a:pPr marL="0" indent="0">
              <a:buNone/>
            </a:pPr>
            <a:r>
              <a:rPr lang="en-US" sz="2400" dirty="0" smtClean="0"/>
              <a:t>Mini- Project </a:t>
            </a:r>
            <a:r>
              <a:rPr lang="en-US" sz="2400" dirty="0" smtClean="0"/>
              <a:t>presentations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Phones for credit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Random fact of the day:</a:t>
            </a:r>
          </a:p>
          <a:p>
            <a:pPr marL="0" indent="0">
              <a:buNone/>
            </a:pPr>
            <a:r>
              <a:rPr lang="en-US" sz="2400" dirty="0"/>
              <a:t>Wearing headphones for just an hour will increase the bacteria in your ear by 700 times.</a:t>
            </a:r>
            <a:endParaRPr lang="en-US" sz="2400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8986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6447501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Warm Up </a:t>
            </a:r>
            <a:r>
              <a:rPr lang="en-US" dirty="0" smtClean="0"/>
              <a:t>10/4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1447800"/>
            <a:ext cx="7696200" cy="459356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The Greeks advanced math, writing, and the arts. Greeks created theatre, democracy, politics, Olympic sports, and philosophy.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1. How do you think your life would be different if the Greeks hadn’t invented (choose one from above) _______________?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0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6447501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Vocabulary 2: Over and Under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914400"/>
            <a:ext cx="8610600" cy="512696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200" dirty="0">
                <a:latin typeface="Calibri"/>
                <a:ea typeface="Calibri"/>
                <a:cs typeface="Times New Roman"/>
              </a:rPr>
              <a:t>9. </a:t>
            </a:r>
            <a:r>
              <a:rPr lang="en-US" sz="3200" u="sng" dirty="0">
                <a:latin typeface="Calibri"/>
                <a:ea typeface="Calibri"/>
                <a:cs typeface="Times New Roman"/>
              </a:rPr>
              <a:t>trans</a:t>
            </a:r>
            <a:r>
              <a:rPr lang="en-US" sz="3200" dirty="0">
                <a:latin typeface="Calibri"/>
                <a:ea typeface="Calibri"/>
                <a:cs typeface="Times New Roman"/>
              </a:rPr>
              <a:t>lucent (</a:t>
            </a:r>
            <a:r>
              <a:rPr lang="en-US" sz="3200" dirty="0" err="1">
                <a:latin typeface="Calibri"/>
                <a:ea typeface="Calibri"/>
                <a:cs typeface="Times New Roman"/>
              </a:rPr>
              <a:t>adj</a:t>
            </a:r>
            <a:r>
              <a:rPr lang="en-US" sz="3200" dirty="0">
                <a:latin typeface="Calibri"/>
                <a:ea typeface="Calibri"/>
                <a:cs typeface="Times New Roman"/>
              </a:rPr>
              <a:t>)- permitting some light to pass through but giving an unclear image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200" dirty="0">
                <a:latin typeface="Calibri"/>
                <a:ea typeface="Calibri"/>
                <a:cs typeface="Times New Roman"/>
              </a:rPr>
              <a:t>The curtains were </a:t>
            </a:r>
            <a:r>
              <a:rPr lang="en-US" sz="3200" i="1" dirty="0">
                <a:latin typeface="Calibri"/>
                <a:ea typeface="Calibri"/>
                <a:cs typeface="Times New Roman"/>
              </a:rPr>
              <a:t>translucent</a:t>
            </a:r>
            <a:r>
              <a:rPr lang="en-US" sz="3200" dirty="0">
                <a:latin typeface="Calibri"/>
                <a:ea typeface="Calibri"/>
                <a:cs typeface="Times New Roman"/>
              </a:rPr>
              <a:t>, allowing only a little light to pass through.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200" dirty="0">
                <a:latin typeface="Calibri"/>
                <a:ea typeface="Calibri"/>
                <a:cs typeface="Times New Roman"/>
              </a:rPr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200" dirty="0">
                <a:latin typeface="Calibri"/>
                <a:ea typeface="Calibri"/>
                <a:cs typeface="Times New Roman"/>
              </a:rPr>
              <a:t>10. </a:t>
            </a:r>
            <a:r>
              <a:rPr lang="en-US" sz="3200" u="sng" dirty="0">
                <a:latin typeface="Calibri"/>
                <a:ea typeface="Calibri"/>
                <a:cs typeface="Times New Roman"/>
              </a:rPr>
              <a:t>trans</a:t>
            </a:r>
            <a:r>
              <a:rPr lang="en-US" sz="3200" dirty="0">
                <a:latin typeface="Calibri"/>
                <a:ea typeface="Calibri"/>
                <a:cs typeface="Times New Roman"/>
              </a:rPr>
              <a:t>plant (v) – to plant in another place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3200" dirty="0">
                <a:latin typeface="Calibri"/>
                <a:ea typeface="Calibri"/>
                <a:cs typeface="Times New Roman"/>
              </a:rPr>
              <a:t>I </a:t>
            </a:r>
            <a:r>
              <a:rPr lang="en-US" sz="3200" i="1" dirty="0">
                <a:latin typeface="Calibri"/>
                <a:ea typeface="Calibri"/>
                <a:cs typeface="Times New Roman"/>
              </a:rPr>
              <a:t>transplanted</a:t>
            </a:r>
            <a:r>
              <a:rPr lang="en-US" sz="3200" dirty="0">
                <a:latin typeface="Calibri"/>
                <a:ea typeface="Calibri"/>
                <a:cs typeface="Times New Roman"/>
              </a:rPr>
              <a:t> my entire flower garden to a spot where it could get more sun.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0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1" y="1371600"/>
            <a:ext cx="7873999" cy="46697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Each person presents for 3-5 minutes.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Don’t just read your slides; discuss your character. 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Choose 2 characters that you thought were well done and interesting. Fill out the form for them. 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4970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7416799" cy="7620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The Odyssey </a:t>
            </a:r>
            <a:r>
              <a:rPr lang="en-US" sz="2800" dirty="0" smtClean="0"/>
              <a:t>Active Reading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610600" cy="51054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000" dirty="0" smtClean="0"/>
              <a:t>Please </a:t>
            </a:r>
            <a:r>
              <a:rPr lang="en-US" sz="2000" dirty="0" smtClean="0"/>
              <a:t>fill out as we read.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 dirty="0" smtClean="0"/>
              <a:t>1-2 sentence summary, </a:t>
            </a:r>
            <a:r>
              <a:rPr lang="en-US" sz="2000" b="1" dirty="0" smtClean="0"/>
              <a:t>key</a:t>
            </a:r>
            <a:r>
              <a:rPr lang="en-US" sz="2000" dirty="0" smtClean="0"/>
              <a:t> conflict, </a:t>
            </a:r>
            <a:r>
              <a:rPr lang="en-US" sz="2000" b="1" dirty="0" smtClean="0"/>
              <a:t>key</a:t>
            </a:r>
            <a:r>
              <a:rPr lang="en-US" sz="2000" dirty="0" smtClean="0"/>
              <a:t> characters,, human values/behaviors, gods/goddesses behaviors, something interesting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 smtClean="0"/>
              <a:t>Questions? Write in discussion box</a:t>
            </a:r>
            <a:r>
              <a:rPr lang="en-US" sz="2000" dirty="0" smtClean="0"/>
              <a:t>!</a:t>
            </a:r>
          </a:p>
          <a:p>
            <a:pPr marL="0" indent="0">
              <a:buNone/>
            </a:pPr>
            <a:r>
              <a:rPr lang="en-US" sz="2000" dirty="0" smtClean="0"/>
              <a:t>Book 5: What </a:t>
            </a:r>
            <a:r>
              <a:rPr lang="en-US" sz="2000" dirty="0"/>
              <a:t>are the impacts of </a:t>
            </a:r>
            <a:r>
              <a:rPr lang="en-US" sz="2000" dirty="0" smtClean="0"/>
              <a:t>the conflicts in this book? </a:t>
            </a:r>
            <a:r>
              <a:rPr lang="en-US" sz="2000" dirty="0"/>
              <a:t>What aspects of Odysseus as a hero are emphasized, and which aspects of the hero are contradicted? Use a quote from the text to support your response.</a:t>
            </a:r>
            <a:endParaRPr lang="en-US" sz="2000" dirty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35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383</TotalTime>
  <Words>258</Words>
  <Application>Microsoft Office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Facet</vt:lpstr>
      <vt:lpstr>Agenda: Tuesday October 4, 2016</vt:lpstr>
      <vt:lpstr>Warm Up 10/4</vt:lpstr>
      <vt:lpstr>Vocabulary 2: Over and Under</vt:lpstr>
      <vt:lpstr>Mini projects</vt:lpstr>
      <vt:lpstr>The Odyssey Active Reading</vt:lpstr>
    </vt:vector>
  </TitlesOfParts>
  <Company>Jeffco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Agenda: Tuesday October 4, 2016</dc:title>
  <dc:creator>User</dc:creator>
  <cp:lastModifiedBy>User</cp:lastModifiedBy>
  <cp:revision>7</cp:revision>
  <dcterms:created xsi:type="dcterms:W3CDTF">2016-10-03T21:16:13Z</dcterms:created>
  <dcterms:modified xsi:type="dcterms:W3CDTF">2016-10-04T19:29:44Z</dcterms:modified>
</cp:coreProperties>
</file>