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3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5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3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1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86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5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6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8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5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0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4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3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8C49-64B8-9B48-BCAC-B4EDC89BE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FA3E86-A463-1440-8D68-B1B188E51099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eukzK6zHU" TargetMode="External"/><Relationship Id="rId2" Type="http://schemas.openxmlformats.org/officeDocument/2006/relationships/hyperlink" Target="https://www.youtube.com/watch?v=_6-y0MiQt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pR0SAbNXm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hisibelieve.org/essay/68049/" TargetMode="External"/><Relationship Id="rId2" Type="http://schemas.openxmlformats.org/officeDocument/2006/relationships/hyperlink" Target="http://www.npr.org/2005/05/16/4651531/be-cool-to-the-pizza-du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isibelieve.org/essay/101469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97599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Agenda: </a:t>
            </a:r>
            <a:r>
              <a:rPr lang="en-US" sz="2800" dirty="0" smtClean="0"/>
              <a:t>Monday October 31, 2016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4"/>
                </a:solidFill>
              </a:rPr>
              <a:t>Happy Halloween!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Warm up</a:t>
            </a:r>
          </a:p>
          <a:p>
            <a:pPr marL="0" indent="0">
              <a:buNone/>
            </a:pPr>
            <a:r>
              <a:rPr lang="en-US" sz="2400" dirty="0" smtClean="0"/>
              <a:t>Vocabulary 3 (7, 8) TEST FRIDAY!</a:t>
            </a:r>
          </a:p>
          <a:p>
            <a:pPr marL="0" indent="0">
              <a:buNone/>
            </a:pPr>
            <a:r>
              <a:rPr lang="en-US" sz="2400" dirty="0" smtClean="0"/>
              <a:t>Mock Trial preparation</a:t>
            </a:r>
          </a:p>
          <a:p>
            <a:pPr marL="0" indent="0">
              <a:buNone/>
            </a:pPr>
            <a:r>
              <a:rPr lang="en-US" sz="2400" dirty="0" smtClean="0"/>
              <a:t>Mock Trial</a:t>
            </a:r>
          </a:p>
          <a:p>
            <a:pPr marL="0" indent="0">
              <a:buNone/>
            </a:pPr>
            <a:r>
              <a:rPr lang="en-US" sz="2400" dirty="0"/>
              <a:t>Update PEA paragraphs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Missing </a:t>
            </a:r>
            <a:r>
              <a:rPr lang="en-US" sz="2400" dirty="0">
                <a:solidFill>
                  <a:srgbClr val="C00000"/>
                </a:solidFill>
              </a:rPr>
              <a:t>work due Wednesday Nov.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Random fact of the day:</a:t>
            </a:r>
          </a:p>
          <a:p>
            <a:pPr marL="0" indent="0">
              <a:buNone/>
            </a:pPr>
            <a:r>
              <a:rPr lang="en-US" sz="2400" dirty="0"/>
              <a:t>Halloween is one of the oldest celebrations in the world, dating back over 2000 years to the time of the Celts who lived in Britain.</a:t>
            </a:r>
            <a:br>
              <a:rPr lang="en-US" sz="2400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6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97599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Agenda: </a:t>
            </a:r>
            <a:r>
              <a:rPr lang="en-US" sz="2800" dirty="0" smtClean="0"/>
              <a:t>Wednesday November 2, 2016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Warm up</a:t>
            </a:r>
          </a:p>
          <a:p>
            <a:pPr marL="0" indent="0">
              <a:buNone/>
            </a:pPr>
            <a:r>
              <a:rPr lang="en-US" sz="2400" dirty="0" smtClean="0"/>
              <a:t>Vocabulary 3 (9, 10) TEST FRIDAY!</a:t>
            </a:r>
          </a:p>
          <a:p>
            <a:pPr marL="0" indent="0">
              <a:buNone/>
            </a:pPr>
            <a:r>
              <a:rPr lang="en-US" sz="2400" dirty="0" smtClean="0"/>
              <a:t>Update </a:t>
            </a:r>
            <a:r>
              <a:rPr lang="en-US" sz="2400" dirty="0"/>
              <a:t>PEA </a:t>
            </a:r>
            <a:r>
              <a:rPr lang="en-US" sz="2400" dirty="0" smtClean="0"/>
              <a:t>paragraphs</a:t>
            </a:r>
          </a:p>
          <a:p>
            <a:pPr marL="0" indent="0">
              <a:buNone/>
            </a:pPr>
            <a:r>
              <a:rPr lang="en-US" sz="2400" dirty="0" smtClean="0"/>
              <a:t>Blank Slate projects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Missing </a:t>
            </a:r>
            <a:r>
              <a:rPr lang="en-US" sz="2400" dirty="0">
                <a:solidFill>
                  <a:srgbClr val="C00000"/>
                </a:solidFill>
              </a:rPr>
              <a:t>work due </a:t>
            </a:r>
            <a:r>
              <a:rPr lang="en-US" sz="2400" dirty="0" smtClean="0">
                <a:solidFill>
                  <a:srgbClr val="C00000"/>
                </a:solidFill>
              </a:rPr>
              <a:t>today!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Random fact of the day:</a:t>
            </a:r>
          </a:p>
          <a:p>
            <a:pPr marL="0" indent="0">
              <a:buNone/>
            </a:pPr>
            <a:r>
              <a:rPr lang="en-US" sz="2400" dirty="0"/>
              <a:t>A healthy (non-colorblind) human eye can distinguish between 500 shades of gray.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58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797799" cy="1320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Missing work: 1</a:t>
            </a:r>
            <a:r>
              <a:rPr lang="en-US" sz="2800" baseline="30000" dirty="0" smtClean="0">
                <a:solidFill>
                  <a:schemeClr val="accent2"/>
                </a:solidFill>
              </a:rPr>
              <a:t>st</a:t>
            </a:r>
            <a:r>
              <a:rPr lang="en-US" sz="2800" dirty="0" smtClean="0">
                <a:solidFill>
                  <a:schemeClr val="accent2"/>
                </a:solidFill>
              </a:rPr>
              <a:t> period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End of end 6 weeks: Nov. 4- Next Friday!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Make up work due by Wednesday Nov. 2nd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60590"/>
            <a:ext cx="8178799" cy="38807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Short story assessment: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Participation: cannot be made up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Grid: Tristan, Espy, Anthony, Ricardo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Test: Espy, Ricardo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Mythology Project: Tristan, Espy, </a:t>
            </a:r>
            <a:r>
              <a:rPr lang="en-US" sz="2000" dirty="0" err="1" smtClean="0"/>
              <a:t>Seriah</a:t>
            </a:r>
            <a:r>
              <a:rPr lang="en-US" sz="2000" dirty="0" smtClean="0"/>
              <a:t>, Carlos, Anthony, Ricardo, Brandon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797799" cy="1320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Missing work: 2</a:t>
            </a:r>
            <a:r>
              <a:rPr lang="en-US" sz="2800" baseline="30000" dirty="0" smtClean="0">
                <a:solidFill>
                  <a:schemeClr val="accent2"/>
                </a:solidFill>
              </a:rPr>
              <a:t>nd</a:t>
            </a:r>
            <a:r>
              <a:rPr lang="en-US" sz="2800" dirty="0" smtClean="0">
                <a:solidFill>
                  <a:schemeClr val="accent2"/>
                </a:solidFill>
              </a:rPr>
              <a:t> period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End of end 6 weeks: Nov. 4- Next Friday!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Make up work due by Wednesday Nov. 2nd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60590"/>
            <a:ext cx="8178799" cy="38807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Short story assessment: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Participation: cannot be made up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Grid: Cesar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Test: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Mythology Project:  </a:t>
            </a:r>
            <a:r>
              <a:rPr lang="en-US" sz="2000" dirty="0" err="1" smtClean="0"/>
              <a:t>Maddy</a:t>
            </a:r>
            <a:r>
              <a:rPr lang="en-US" sz="2000" dirty="0" smtClean="0"/>
              <a:t>, Nevaeh,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63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7799" cy="1320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Missing work: 4</a:t>
            </a:r>
            <a:r>
              <a:rPr lang="en-US" sz="28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800" dirty="0" smtClean="0">
                <a:solidFill>
                  <a:schemeClr val="accent2"/>
                </a:solidFill>
              </a:rPr>
              <a:t> period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End of end 6 weeks: Nov. 4- Next Friday!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Make up work due by Wednesday Nov. 2nd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76400"/>
            <a:ext cx="8407399" cy="48006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Short story assessment: Michael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Vocabulary 2 Participation: cannot be made up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Vocabulary 2 Grid: Jake, Raina, Autumn, Michael, </a:t>
            </a:r>
            <a:r>
              <a:rPr lang="en-US" sz="2400" dirty="0" err="1" smtClean="0"/>
              <a:t>Mylissa</a:t>
            </a:r>
            <a:r>
              <a:rPr lang="en-US" sz="2400" dirty="0" smtClean="0"/>
              <a:t>, </a:t>
            </a:r>
            <a:r>
              <a:rPr lang="en-US" sz="2400" dirty="0" err="1" smtClean="0"/>
              <a:t>Janee</a:t>
            </a:r>
            <a:r>
              <a:rPr lang="en-US" sz="2400" dirty="0" smtClean="0"/>
              <a:t>’, Steven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Vocabulary 2 Test: Autumn, Michael, </a:t>
            </a:r>
            <a:r>
              <a:rPr lang="en-US" sz="2400" dirty="0" err="1" smtClean="0"/>
              <a:t>Mylissa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Mythology Project: Raina, Michael, Destiny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6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Warm Up 11/2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066800"/>
            <a:ext cx="8254999" cy="4974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/>
              <a:t>What defines you? </a:t>
            </a:r>
          </a:p>
          <a:p>
            <a:pPr marL="857250" lvl="1" indent="-457200">
              <a:buAutoNum type="arabicPeriod"/>
            </a:pPr>
            <a:r>
              <a:rPr lang="en-US" sz="2200" dirty="0" smtClean="0"/>
              <a:t>Why are you the person you are today? (good, bad, happy, sad, mad, anxious, overachieving, apathetic, etc.)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2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47501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Vocabulary 3: Able and Capable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Test Friday!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610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9. tenable (</a:t>
            </a:r>
            <a:r>
              <a:rPr lang="en-US" sz="2400" dirty="0" err="1"/>
              <a:t>adj</a:t>
            </a:r>
            <a:r>
              <a:rPr lang="en-US" sz="2400" dirty="0"/>
              <a:t>) – able to be held, maintained, or defended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She gave a </a:t>
            </a:r>
            <a:r>
              <a:rPr lang="en-US" sz="2400" i="1" dirty="0"/>
              <a:t>tenable </a:t>
            </a:r>
            <a:r>
              <a:rPr lang="en-US" sz="2400" dirty="0"/>
              <a:t>argument for changing the recess schedule, but the principal rejected it. 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10. volatile (</a:t>
            </a:r>
            <a:r>
              <a:rPr lang="en-US" sz="2400" dirty="0" err="1"/>
              <a:t>adj</a:t>
            </a:r>
            <a:r>
              <a:rPr lang="en-US" sz="2400" dirty="0"/>
              <a:t>) – changeable; easy to explode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She had a </a:t>
            </a:r>
            <a:r>
              <a:rPr lang="en-US" sz="2400" i="1" dirty="0"/>
              <a:t>volatile</a:t>
            </a:r>
            <a:r>
              <a:rPr lang="en-US" sz="2400" dirty="0"/>
              <a:t> temper, often flying off the handle for no apparent reason.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47501" cy="381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Blank Slate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533400"/>
            <a:ext cx="8382000" cy="57150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Find the 10 values/experiences, etc. that make you who you are (from when I was absent)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Think of who you are as a person</a:t>
            </a:r>
            <a:r>
              <a:rPr lang="en-US" dirty="0"/>
              <a:t>.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Capture that in a </a:t>
            </a:r>
            <a:r>
              <a:rPr lang="en-US" i="1" dirty="0" smtClean="0"/>
              <a:t>picture and/or a word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Wordles</a:t>
            </a:r>
            <a:r>
              <a:rPr lang="en-US" dirty="0" smtClean="0"/>
              <a:t> = 25-30 words/ 3-5 images</a:t>
            </a:r>
          </a:p>
          <a:p>
            <a:pPr lvl="6">
              <a:buFont typeface="+mj-lt"/>
              <a:buAutoNum type="arabicPeriod"/>
            </a:pPr>
            <a:r>
              <a:rPr lang="en-US" dirty="0" smtClean="0"/>
              <a:t>Tagul.com </a:t>
            </a:r>
          </a:p>
        </p:txBody>
      </p:sp>
      <p:pic>
        <p:nvPicPr>
          <p:cNvPr id="1026" name="Picture 2" descr="Soulful Songs. by Kelsey Rousseau, is &quot;a typographical self-portrait. It was a class project. All the text is lyrics that I feel describe my life, how I feel, and things that describe who I am as a person. I won a Gold Addy in the local Addy competition and a Silver Addy in the District Addy competition.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2438400"/>
            <a:ext cx="3051287" cy="44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ypographic Illustration- Cut text portrait coll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99109"/>
            <a:ext cx="2971800" cy="36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ord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94899"/>
            <a:ext cx="4267198" cy="20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llage from magazine cutou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78" y="3199109"/>
            <a:ext cx="3148622" cy="36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500745"/>
            <a:ext cx="331285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collages describing a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1"/>
            <a:ext cx="2857500" cy="39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ord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59" y="3965447"/>
            <a:ext cx="5831141" cy="28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59" y="0"/>
            <a:ext cx="2973641" cy="39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Image result for collage from magazine cutou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311215" cy="25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97599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Agenda: </a:t>
            </a:r>
            <a:r>
              <a:rPr lang="en-US" sz="2800" dirty="0" smtClean="0"/>
              <a:t>Friday November 3, 2016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Warm up</a:t>
            </a:r>
          </a:p>
          <a:p>
            <a:pPr marL="0" indent="0">
              <a:buNone/>
            </a:pPr>
            <a:r>
              <a:rPr lang="en-US" sz="2400" dirty="0" smtClean="0"/>
              <a:t>Vocabulary 3 Test today!</a:t>
            </a:r>
          </a:p>
          <a:p>
            <a:pPr marL="0" indent="0">
              <a:buNone/>
            </a:pPr>
            <a:r>
              <a:rPr lang="en-US" sz="2400" dirty="0" smtClean="0"/>
              <a:t>Blank Slate projects</a:t>
            </a:r>
          </a:p>
          <a:p>
            <a:pPr marL="0" indent="0">
              <a:buNone/>
            </a:pPr>
            <a:r>
              <a:rPr lang="en-US" sz="2400" dirty="0" smtClean="0"/>
              <a:t>This I Believe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Random fact of the day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The Neanderthal's brain was bigger than yours is.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06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Warm Up 11/3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838200"/>
            <a:ext cx="8102599" cy="586740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b="1" dirty="0" smtClean="0"/>
              <a:t>1. Create the settings and/or scenarios for the songs you hear. What are the characters doing?  Where are they? What do they look like? </a:t>
            </a:r>
          </a:p>
          <a:p>
            <a:pPr marL="457200" lvl="1" indent="0">
              <a:buNone/>
            </a:pPr>
            <a:r>
              <a:rPr lang="en-US" dirty="0" smtClean="0"/>
              <a:t>A: </a:t>
            </a:r>
            <a:r>
              <a:rPr lang="en-US" dirty="0" smtClean="0">
                <a:hlinkClick r:id="rId2"/>
              </a:rPr>
              <a:t>Scenario 1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B: </a:t>
            </a:r>
            <a:r>
              <a:rPr lang="en-US" dirty="0" smtClean="0">
                <a:hlinkClick r:id="rId3"/>
              </a:rPr>
              <a:t>Scenario 2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C: </a:t>
            </a:r>
            <a:r>
              <a:rPr lang="en-US" dirty="0" smtClean="0">
                <a:hlinkClick r:id="rId4"/>
              </a:rPr>
              <a:t>Scenario 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72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797799" cy="1320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Missing work: 1</a:t>
            </a:r>
            <a:r>
              <a:rPr lang="en-US" sz="2800" baseline="30000" dirty="0" smtClean="0">
                <a:solidFill>
                  <a:schemeClr val="accent2"/>
                </a:solidFill>
              </a:rPr>
              <a:t>st</a:t>
            </a:r>
            <a:r>
              <a:rPr lang="en-US" sz="2800" dirty="0" smtClean="0">
                <a:solidFill>
                  <a:schemeClr val="accent2"/>
                </a:solidFill>
              </a:rPr>
              <a:t> period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End of end 6 weeks: Nov. 4- Next Friday!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Make up work due by Wednesday Nov. 2nd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60590"/>
            <a:ext cx="8178799" cy="38807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Short story assessment: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Participation: cannot be made up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Grid: Tristan, Espy, Anthony, Ricardo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Test: Espy, Ricardo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Mythology Project: Tristan, Espy, </a:t>
            </a:r>
            <a:r>
              <a:rPr lang="en-US" sz="2000" dirty="0" err="1" smtClean="0"/>
              <a:t>Seriah</a:t>
            </a:r>
            <a:r>
              <a:rPr lang="en-US" sz="2000" dirty="0" smtClean="0"/>
              <a:t>, Carlos, Anthony, Ricardo, Brandon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3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295400"/>
            <a:ext cx="8407399" cy="474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TEST!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Turn in your squares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Finished? </a:t>
            </a:r>
            <a:br>
              <a:rPr lang="en-US" dirty="0" smtClean="0"/>
            </a:br>
            <a:r>
              <a:rPr lang="en-US" dirty="0" smtClean="0"/>
              <a:t>Work on your blank slate project or sit quietly.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3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199" cy="6477000"/>
          </a:xfrm>
        </p:spPr>
        <p:txBody>
          <a:bodyPr>
            <a:normAutofit lnSpcReduction="10000"/>
          </a:bodyPr>
          <a:lstStyle/>
          <a:p>
            <a:pPr lvl="0" fontAlgn="base">
              <a:buNone/>
            </a:pPr>
            <a:r>
              <a:rPr lang="en-US" dirty="0" smtClean="0"/>
              <a:t>Class Notes: Choose 3 statements you agree with and tell me why you agree with them. </a:t>
            </a:r>
          </a:p>
          <a:p>
            <a:pPr lvl="0" fontAlgn="base">
              <a:buFont typeface="+mj-lt"/>
              <a:buAutoNum type="arabicPeriod"/>
            </a:pPr>
            <a:r>
              <a:rPr lang="en-US" dirty="0" smtClean="0"/>
              <a:t>Life </a:t>
            </a:r>
            <a:r>
              <a:rPr lang="en-US" dirty="0"/>
              <a:t>is </a:t>
            </a:r>
            <a:r>
              <a:rPr lang="en-US" dirty="0" smtClean="0"/>
              <a:t>fair.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ords </a:t>
            </a:r>
            <a:r>
              <a:rPr lang="en-US" dirty="0"/>
              <a:t>can </a:t>
            </a:r>
            <a:r>
              <a:rPr lang="en-US" dirty="0" smtClean="0"/>
              <a:t>hurt.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goes around comes </a:t>
            </a:r>
            <a:r>
              <a:rPr lang="en-US" dirty="0" smtClean="0"/>
              <a:t>around.</a:t>
            </a:r>
          </a:p>
          <a:p>
            <a:pPr lvl="0" fontAlgn="base">
              <a:buFont typeface="+mj-lt"/>
              <a:buAutoNum type="arabicPeriod"/>
            </a:pPr>
            <a:r>
              <a:rPr lang="en-US" dirty="0" smtClean="0"/>
              <a:t>Teachers are your friends. 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you act in a crisis shows who you really </a:t>
            </a:r>
            <a:r>
              <a:rPr lang="en-US" dirty="0" smtClean="0"/>
              <a:t>are.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 smtClean="0"/>
              <a:t>Love </a:t>
            </a:r>
            <a:r>
              <a:rPr lang="en-US" dirty="0"/>
              <a:t>conquers </a:t>
            </a:r>
            <a:r>
              <a:rPr lang="en-US" dirty="0" smtClean="0"/>
              <a:t>all. </a:t>
            </a:r>
          </a:p>
          <a:p>
            <a:pPr lvl="0" fontAlgn="base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eye for an eye makes the whole world </a:t>
            </a:r>
            <a:r>
              <a:rPr lang="en-US" dirty="0" smtClean="0"/>
              <a:t>blind.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learn from their </a:t>
            </a:r>
            <a:r>
              <a:rPr lang="en-US" dirty="0" smtClean="0"/>
              <a:t>mistakes.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can’t depend on anyone else; you can only depend on </a:t>
            </a:r>
            <a:r>
              <a:rPr lang="en-US" dirty="0" smtClean="0"/>
              <a:t>yourself.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smile long enough, you become </a:t>
            </a:r>
            <a:r>
              <a:rPr lang="en-US" dirty="0" smtClean="0"/>
              <a:t>happy.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iracles </a:t>
            </a:r>
            <a:r>
              <a:rPr lang="en-US" dirty="0"/>
              <a:t>do </a:t>
            </a:r>
            <a:r>
              <a:rPr lang="en-US" dirty="0" smtClean="0"/>
              <a:t>happen.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one special person for </a:t>
            </a:r>
            <a:r>
              <a:rPr lang="en-US" dirty="0" smtClean="0"/>
              <a:t>everyone.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oney </a:t>
            </a:r>
            <a:r>
              <a:rPr lang="en-US" dirty="0"/>
              <a:t>can’t buy </a:t>
            </a:r>
            <a:r>
              <a:rPr lang="en-US" dirty="0" smtClean="0"/>
              <a:t>happiness.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K</a:t>
            </a:r>
            <a:r>
              <a:rPr lang="en-US" dirty="0" smtClean="0"/>
              <a:t>illing </a:t>
            </a:r>
            <a:r>
              <a:rPr lang="en-US" dirty="0"/>
              <a:t>is </a:t>
            </a:r>
            <a:r>
              <a:rPr lang="en-US" dirty="0" smtClean="0"/>
              <a:t>wrong.</a:t>
            </a:r>
            <a:endParaRPr lang="en-US" dirty="0"/>
          </a:p>
          <a:p>
            <a:pPr lvl="0" fontAlgn="base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oing </a:t>
            </a:r>
            <a:r>
              <a:rPr lang="en-US" dirty="0"/>
              <a:t>what’s right means obeying the </a:t>
            </a:r>
            <a:r>
              <a:rPr lang="en-US" dirty="0" smtClean="0"/>
              <a:t>law.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8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 </a:t>
            </a:r>
            <a:r>
              <a:rPr lang="en-US" smtClean="0"/>
              <a:t>Believe Essays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Be Cool to the Pizza Dude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Misspelling the Word “Of”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Find a Good Frog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do you think the author looks like? </a:t>
            </a:r>
          </a:p>
          <a:p>
            <a:pPr>
              <a:buNone/>
            </a:pPr>
            <a:r>
              <a:rPr lang="en-US" dirty="0" smtClean="0"/>
              <a:t>Why do you think this?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475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Writing: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Voice</a:t>
            </a:r>
          </a:p>
          <a:p>
            <a:pPr>
              <a:buNone/>
            </a:pPr>
            <a:r>
              <a:rPr lang="en-US" dirty="0" smtClean="0"/>
              <a:t>Word choice</a:t>
            </a:r>
          </a:p>
          <a:p>
            <a:pPr>
              <a:buNone/>
            </a:pPr>
            <a:r>
              <a:rPr lang="en-US" dirty="0" smtClean="0"/>
              <a:t>Rhythm</a:t>
            </a:r>
          </a:p>
          <a:p>
            <a:pPr>
              <a:buNone/>
            </a:pPr>
            <a:r>
              <a:rPr lang="en-US" dirty="0" smtClean="0"/>
              <a:t>Patterns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Disclaimers: </a:t>
            </a:r>
          </a:p>
          <a:p>
            <a:pPr marL="0" indent="0">
              <a:buNone/>
            </a:pPr>
            <a:r>
              <a:rPr lang="en-US" dirty="0"/>
              <a:t>Do not put your name on this. </a:t>
            </a:r>
          </a:p>
          <a:p>
            <a:pPr marL="0" indent="0">
              <a:buNone/>
            </a:pPr>
            <a:r>
              <a:rPr lang="en-US" dirty="0"/>
              <a:t>I will be reading these out loud.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Write 1-3 sentences describing getting up and getting ready for school. 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Imagine that you’re talking to one of your friends (minus the profanity).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7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797799" cy="1320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Missing work: 2</a:t>
            </a:r>
            <a:r>
              <a:rPr lang="en-US" sz="2800" baseline="30000" dirty="0" smtClean="0">
                <a:solidFill>
                  <a:schemeClr val="accent2"/>
                </a:solidFill>
              </a:rPr>
              <a:t>nd</a:t>
            </a:r>
            <a:r>
              <a:rPr lang="en-US" sz="2800" dirty="0" smtClean="0">
                <a:solidFill>
                  <a:schemeClr val="accent2"/>
                </a:solidFill>
              </a:rPr>
              <a:t> period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End of end 6 weeks: Nov. 4- Next Friday!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Make up work due by Wednesday Nov. 2nd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60590"/>
            <a:ext cx="8178799" cy="38807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Short story assessment: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Participation: cannot be made up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Grid: Nyasia, Maya R., Cesar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Vocabulary 2 Test: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Mythology Project: Gracie, </a:t>
            </a:r>
            <a:r>
              <a:rPr lang="en-US" sz="2000" dirty="0" err="1" smtClean="0"/>
              <a:t>Maddy</a:t>
            </a:r>
            <a:r>
              <a:rPr lang="en-US" sz="2000" dirty="0" smtClean="0"/>
              <a:t>, Nevaeh,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59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7799" cy="1320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Missing work: 4</a:t>
            </a:r>
            <a:r>
              <a:rPr lang="en-US" sz="28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800" dirty="0" smtClean="0">
                <a:solidFill>
                  <a:schemeClr val="accent2"/>
                </a:solidFill>
              </a:rPr>
              <a:t> period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End of end 6 weeks: Nov. 4- Next Friday!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Make up work due by Wednesday Nov. 2nd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76400"/>
            <a:ext cx="8407399" cy="48006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Short story assessment: Michael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Vocabulary 2 Participation: cannot be made up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Vocabulary 2 Grid: Jake, Raina, Autumn, Michael, </a:t>
            </a:r>
            <a:r>
              <a:rPr lang="en-US" sz="2400" dirty="0" err="1" smtClean="0"/>
              <a:t>Mylissa</a:t>
            </a:r>
            <a:r>
              <a:rPr lang="en-US" sz="2400" dirty="0" smtClean="0"/>
              <a:t>, </a:t>
            </a:r>
            <a:r>
              <a:rPr lang="en-US" sz="2400" dirty="0" err="1" smtClean="0"/>
              <a:t>Janee</a:t>
            </a:r>
            <a:r>
              <a:rPr lang="en-US" sz="2400" dirty="0" smtClean="0"/>
              <a:t>’, Steven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Vocabulary 2 Test: Autumn, Michael, </a:t>
            </a:r>
            <a:r>
              <a:rPr lang="en-US" sz="2400" dirty="0" err="1" smtClean="0"/>
              <a:t>Mylissa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Mythology Project: Raina, Michael, Destiny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Warm Up 10/31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066800"/>
            <a:ext cx="8254999" cy="4974563"/>
          </a:xfrm>
        </p:spPr>
        <p:txBody>
          <a:bodyPr/>
          <a:lstStyle/>
          <a:p>
            <a:pPr>
              <a:buAutoNum type="arabicPeriod"/>
            </a:pPr>
            <a:r>
              <a:rPr lang="en-US" sz="2400" dirty="0" smtClean="0"/>
              <a:t>What do you know about trials? </a:t>
            </a:r>
          </a:p>
          <a:p>
            <a:pPr>
              <a:buAutoNum type="arabicPeriod"/>
            </a:pPr>
            <a:endParaRPr lang="en-US" sz="2400" dirty="0"/>
          </a:p>
          <a:p>
            <a:pPr>
              <a:buAutoNum type="arabicPeriod"/>
            </a:pPr>
            <a:r>
              <a:rPr lang="en-US" sz="2400" dirty="0" smtClean="0"/>
              <a:t>Which side hero or villain, do you think will win the mock trial today? 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47501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Vocabulary 3: Able and Capable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610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7. laughable (</a:t>
            </a:r>
            <a:r>
              <a:rPr lang="en-US" sz="2400" dirty="0" err="1"/>
              <a:t>adj</a:t>
            </a:r>
            <a:r>
              <a:rPr lang="en-US" sz="2400" dirty="0"/>
              <a:t>) – causing laughter and amusement</a:t>
            </a:r>
          </a:p>
          <a:p>
            <a:pPr marL="0" indent="0">
              <a:buNone/>
            </a:pPr>
            <a:r>
              <a:rPr lang="en-US" sz="2400" dirty="0"/>
              <a:t>Mom’s first attempt to roller blade was </a:t>
            </a:r>
            <a:r>
              <a:rPr lang="en-US" sz="2400" i="1" dirty="0"/>
              <a:t>laughable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8. </a:t>
            </a:r>
            <a:r>
              <a:rPr lang="en-US" sz="2400" dirty="0" smtClean="0"/>
              <a:t>amicable </a:t>
            </a:r>
            <a:r>
              <a:rPr lang="en-US" sz="2400" dirty="0"/>
              <a:t>(</a:t>
            </a:r>
            <a:r>
              <a:rPr lang="en-US" sz="2400" dirty="0" err="1"/>
              <a:t>adj</a:t>
            </a:r>
            <a:r>
              <a:rPr lang="en-US" sz="2400" dirty="0"/>
              <a:t>) – </a:t>
            </a:r>
            <a:r>
              <a:rPr lang="en-US" sz="2400" dirty="0" smtClean="0"/>
              <a:t>spirit of friendliness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Although the students did not get along outside of school,  they were still </a:t>
            </a:r>
            <a:r>
              <a:rPr lang="en-US" sz="2400" i="1" dirty="0" smtClean="0"/>
              <a:t>amicable</a:t>
            </a:r>
            <a:r>
              <a:rPr lang="en-US" sz="2400" dirty="0" smtClean="0"/>
              <a:t> in class.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6447501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Mock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685800"/>
            <a:ext cx="8534400" cy="594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Heroes vs. Villains</a:t>
            </a:r>
          </a:p>
          <a:p>
            <a:pPr marL="0" indent="0">
              <a:buNone/>
            </a:pPr>
            <a:r>
              <a:rPr lang="en-US" dirty="0" smtClean="0"/>
              <a:t>3 attorneys on each side (opening, middle closing)</a:t>
            </a:r>
          </a:p>
          <a:p>
            <a:pPr marL="0" indent="0">
              <a:buNone/>
            </a:pPr>
            <a:r>
              <a:rPr lang="en-US" dirty="0" smtClean="0"/>
              <a:t>3 character witnesses on each side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 members of the jury</a:t>
            </a:r>
          </a:p>
          <a:p>
            <a:pPr marL="0" indent="0">
              <a:buNone/>
            </a:pPr>
            <a:r>
              <a:rPr lang="en-US" dirty="0" smtClean="0"/>
              <a:t>5-7 members in the audience</a:t>
            </a:r>
          </a:p>
          <a:p>
            <a:pPr marL="0" indent="0">
              <a:buNone/>
            </a:pPr>
            <a:r>
              <a:rPr lang="en-US" dirty="0" smtClean="0"/>
              <a:t>1 judge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Opening attorney will have 5 minutes to present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Middle attorney and character witnesses will have approximately 15 minutes to speak (collectively)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Closing attorney will have 5 minutes to wrap it 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Jury will deliberate for 5 minutes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Judge will read the verdict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Trial should last around 30-35 minutes</a:t>
            </a:r>
          </a:p>
        </p:txBody>
      </p:sp>
    </p:spTree>
    <p:extLst>
      <p:ext uri="{BB962C8B-B14F-4D97-AF65-F5344CB8AC3E}">
        <p14:creationId xmlns:p14="http://schemas.microsoft.com/office/powerpoint/2010/main" val="30418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416799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Assessment: PEA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 you think Odysseus is a hero or a villain? Why? </a:t>
            </a:r>
          </a:p>
          <a:p>
            <a:pPr marL="0" indent="0">
              <a:buNone/>
            </a:pPr>
            <a:r>
              <a:rPr lang="en-US" dirty="0" smtClean="0"/>
              <a:t>Use evidence from the text to support your answer. </a:t>
            </a:r>
          </a:p>
          <a:p>
            <a:pPr marL="0" indent="0">
              <a:buNone/>
            </a:pPr>
            <a:r>
              <a:rPr lang="en-US" dirty="0" smtClean="0"/>
              <a:t>Include 3 pieces of textual evidence.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Odysseus is a hero because he goes through the Hero’s Journey. </a:t>
            </a:r>
            <a:r>
              <a:rPr lang="en-US" dirty="0" smtClean="0"/>
              <a:t>After the Trojan War, Odysseus has another “call to adventure”. This adventure is his journey home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b="1" baseline="30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He meets with Calypso, a Goddess,  and Circe, an enchanted witch,  who detain him for several years. </a:t>
            </a:r>
            <a:r>
              <a:rPr lang="en-US" dirty="0" smtClean="0">
                <a:solidFill>
                  <a:srgbClr val="0070C0"/>
                </a:solidFill>
              </a:rPr>
              <a:t>In order to overcome these trials, he has to outsmart them. 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Odysseus has allies who help him throughout his journey, Athena and Hermes. </a:t>
            </a:r>
            <a:r>
              <a:rPr lang="en-US" dirty="0" smtClean="0">
                <a:solidFill>
                  <a:srgbClr val="0070C0"/>
                </a:solidFill>
              </a:rPr>
              <a:t>Without the help of these two, he would be lost forever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b="1" baseline="30000" dirty="0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Before he returns home, he literally goes to Hell or Hades because he needs to hear a prophecy from Tiresias. </a:t>
            </a:r>
            <a:r>
              <a:rPr lang="en-US" dirty="0" smtClean="0">
                <a:solidFill>
                  <a:srgbClr val="0070C0"/>
                </a:solidFill>
              </a:rPr>
              <a:t>While Odysseus follows the instructions provided by Tiresias, his men fail to heed his words and they all perish. Odysseus, however, completes the hero’s journey and returns home.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95400"/>
            <a:ext cx="845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Split a half a sheet of paper with someone: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AutoNum type="arabicPeriod"/>
            </a:pPr>
            <a:r>
              <a:rPr lang="en-US" sz="2000" dirty="0" smtClean="0"/>
              <a:t>What did you like/dislike about the trial? </a:t>
            </a:r>
          </a:p>
          <a:p>
            <a:pPr>
              <a:buAutoNum type="arabicPeriod"/>
            </a:pPr>
            <a:endParaRPr lang="en-US" sz="2000" dirty="0"/>
          </a:p>
          <a:p>
            <a:pPr>
              <a:buAutoNum type="arabicPeriod"/>
            </a:pPr>
            <a:r>
              <a:rPr lang="en-US" sz="2000" dirty="0" smtClean="0"/>
              <a:t>What would you change? </a:t>
            </a:r>
          </a:p>
          <a:p>
            <a:pPr>
              <a:buAutoNum type="arabicPeriod"/>
            </a:pPr>
            <a:endParaRPr lang="en-US" sz="2000" dirty="0"/>
          </a:p>
          <a:p>
            <a:pPr>
              <a:buAutoNum type="arabicPeriod"/>
            </a:pPr>
            <a:r>
              <a:rPr lang="en-US" sz="2000" dirty="0" smtClean="0"/>
              <a:t>Would you rather do something like this for an assessment or would you rather have a test? </a:t>
            </a:r>
          </a:p>
        </p:txBody>
      </p:sp>
    </p:spTree>
    <p:extLst>
      <p:ext uri="{BB962C8B-B14F-4D97-AF65-F5344CB8AC3E}">
        <p14:creationId xmlns:p14="http://schemas.microsoft.com/office/powerpoint/2010/main" val="25603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1037</Words>
  <Application>Microsoft Office PowerPoint</Application>
  <PresentationFormat>On-screen Show (4:3)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Agenda: Monday October 31, 2016 Happy Halloween!</vt:lpstr>
      <vt:lpstr>Missing work: 1st period End of end 6 weeks: Nov. 4- Next Friday! Make up work due by Wednesday Nov. 2nd</vt:lpstr>
      <vt:lpstr>Missing work: 2nd period End of end 6 weeks: Nov. 4- Next Friday! Make up work due by Wednesday Nov. 2nd</vt:lpstr>
      <vt:lpstr>Missing work: 4th period End of end 6 weeks: Nov. 4- Next Friday! Make up work due by Wednesday Nov. 2nd</vt:lpstr>
      <vt:lpstr>Warm Up 10/31</vt:lpstr>
      <vt:lpstr>Vocabulary 3: Able and Capable </vt:lpstr>
      <vt:lpstr>Mock Trial</vt:lpstr>
      <vt:lpstr>Final Assessment: PEA paragraph</vt:lpstr>
      <vt:lpstr>Reflection</vt:lpstr>
      <vt:lpstr>Agenda: Wednesday November 2, 2016</vt:lpstr>
      <vt:lpstr>Missing work: 1st period End of end 6 weeks: Nov. 4- Next Friday! Make up work due by Wednesday Nov. 2nd</vt:lpstr>
      <vt:lpstr>Missing work: 2nd period End of end 6 weeks: Nov. 4- Next Friday! Make up work due by Wednesday Nov. 2nd</vt:lpstr>
      <vt:lpstr>Missing work: 4th period End of end 6 weeks: Nov. 4- Next Friday! Make up work due by Wednesday Nov. 2nd</vt:lpstr>
      <vt:lpstr>Warm Up 11/2</vt:lpstr>
      <vt:lpstr>Vocabulary 3: Able and Capable Test Friday! </vt:lpstr>
      <vt:lpstr>Blank Slate</vt:lpstr>
      <vt:lpstr>PowerPoint Presentation</vt:lpstr>
      <vt:lpstr>Agenda: Friday November 3, 2016</vt:lpstr>
      <vt:lpstr>Warm Up 11/3</vt:lpstr>
      <vt:lpstr>Vocabulary 3 TEST</vt:lpstr>
      <vt:lpstr>PowerPoint Presentation</vt:lpstr>
      <vt:lpstr>This I Believe Essays</vt:lpstr>
      <vt:lpstr>Writing: Voice</vt:lpstr>
      <vt:lpstr>Exit Ticket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Monday October 31, 2016 Happy Halloween!</dc:title>
  <dc:creator>User</dc:creator>
  <cp:lastModifiedBy>User</cp:lastModifiedBy>
  <cp:revision>23</cp:revision>
  <dcterms:created xsi:type="dcterms:W3CDTF">2016-10-31T13:20:38Z</dcterms:created>
  <dcterms:modified xsi:type="dcterms:W3CDTF">2016-11-04T13:37:20Z</dcterms:modified>
</cp:coreProperties>
</file>