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8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215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63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2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834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992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2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5451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892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9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7" y="609604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3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2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61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71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31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2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04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1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1" y="2737250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9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0" y="2737250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44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67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58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8" y="514929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79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65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7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7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9" y="6041367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23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26399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Agenda: </a:t>
            </a:r>
            <a:r>
              <a:rPr lang="en-US" dirty="0" smtClean="0">
                <a:solidFill>
                  <a:schemeClr val="tx1"/>
                </a:solidFill>
              </a:rPr>
              <a:t>Monday January 23, 2017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686799" cy="5638799"/>
          </a:xfrm>
        </p:spPr>
        <p:txBody>
          <a:bodyPr>
            <a:normAutofit lnSpcReduction="10000"/>
          </a:bodyPr>
          <a:lstStyle/>
          <a:p>
            <a:pPr marL="0" lv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Warm 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Up- </a:t>
            </a:r>
          </a:p>
          <a:p>
            <a:pPr marL="0" lv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Understanding TKAM</a:t>
            </a:r>
          </a:p>
          <a:p>
            <a:pPr marL="0" lv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Turn in missing/late work </a:t>
            </a:r>
          </a:p>
          <a:p>
            <a:pPr marL="0" lv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 smtClean="0">
              <a:solidFill>
                <a:prstClr val="black"/>
              </a:solidFill>
              <a:latin typeface="Calibri"/>
            </a:endParaRPr>
          </a:p>
          <a:p>
            <a:pPr marL="0" lv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b="1" dirty="0" smtClean="0">
                <a:solidFill>
                  <a:srgbClr val="7030A0"/>
                </a:solidFill>
                <a:latin typeface="Calibri"/>
              </a:rPr>
              <a:t>Remember, NO cell phones; please put them in the basket!</a:t>
            </a:r>
          </a:p>
          <a:p>
            <a:pPr marL="0" lv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b="1" dirty="0" smtClean="0">
                <a:solidFill>
                  <a:schemeClr val="accent5"/>
                </a:solidFill>
                <a:latin typeface="Calibri"/>
              </a:rPr>
              <a:t>HW: Chapters11-12</a:t>
            </a:r>
          </a:p>
          <a:p>
            <a:pPr marL="0" lv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b="1" dirty="0" smtClean="0">
                <a:solidFill>
                  <a:schemeClr val="accent5"/>
                </a:solidFill>
                <a:latin typeface="Calibri"/>
                <a:sym typeface="Wingdings" panose="05000000000000000000" pitchFamily="2" charset="2"/>
              </a:rPr>
              <a:t>Audio book on lhsphelps.weebly.com</a:t>
            </a:r>
            <a:endParaRPr lang="en-US" sz="3000" b="1" dirty="0">
              <a:solidFill>
                <a:schemeClr val="accent5"/>
              </a:solidFill>
              <a:latin typeface="Calibri"/>
            </a:endParaRPr>
          </a:p>
          <a:p>
            <a:pPr marL="0" lv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lv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Random fact of the 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day</a:t>
            </a:r>
            <a:r>
              <a:rPr lang="en-US" sz="3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 smtClean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 Something good that happened </a:t>
            </a:r>
            <a:r>
              <a:rPr lang="en-US" sz="3000" smtClean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to you</a:t>
            </a:r>
            <a:endParaRPr lang="en-US" sz="3000" dirty="0" smtClean="0">
              <a:solidFill>
                <a:prstClr val="black"/>
              </a:solidFill>
              <a:latin typeface="Calibri"/>
            </a:endParaRPr>
          </a:p>
          <a:p>
            <a:pPr marL="0" lv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 smtClean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27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48" y="160338"/>
            <a:ext cx="6447501" cy="457200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Warm Up: </a:t>
            </a:r>
            <a:r>
              <a:rPr lang="en-US" sz="2800" dirty="0" smtClean="0"/>
              <a:t>1/23 (5-6 minutes)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9067800" cy="5943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sz="2000" b="1" dirty="0" smtClean="0"/>
          </a:p>
          <a:p>
            <a:pPr marL="457200" indent="-457200">
              <a:buAutoNum type="arabicPeriod"/>
            </a:pPr>
            <a:r>
              <a:rPr lang="en-US" sz="2400" b="1" dirty="0" smtClean="0"/>
              <a:t>What is a mockingbird? Who could symbolize the mockingbird in TKAM?</a:t>
            </a:r>
          </a:p>
          <a:p>
            <a:pPr marL="457200" indent="-457200">
              <a:buAutoNum type="arabicPeriod"/>
            </a:pPr>
            <a:endParaRPr lang="en-US" sz="2400" b="1" dirty="0"/>
          </a:p>
          <a:p>
            <a:pPr marL="457200" indent="-457200">
              <a:buAutoNum type="arabicPeriod"/>
            </a:pPr>
            <a:r>
              <a:rPr lang="en-US" sz="2400" b="1" dirty="0" smtClean="0"/>
              <a:t>At this point, racism has been directly introduced. Where/ what scenes has it become apparent? </a:t>
            </a:r>
            <a:endParaRPr lang="en-US" sz="2000" b="1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5" name="AutoShape 2" descr="Image result for tre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AutoShape 4" descr="Image result for tre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AutoShape 6" descr="Image result for tre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AutoShape 8" descr="Image result for tre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AutoShape 10" descr="Image result for tre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MARTInkShape-1"/>
          <p:cNvSpPr/>
          <p:nvPr/>
        </p:nvSpPr>
        <p:spPr>
          <a:xfrm>
            <a:off x="7759898" y="5929313"/>
            <a:ext cx="26791" cy="71438"/>
          </a:xfrm>
          <a:custGeom>
            <a:avLst/>
            <a:gdLst/>
            <a:ahLst/>
            <a:cxnLst/>
            <a:rect l="0" t="0" r="0" b="0"/>
            <a:pathLst>
              <a:path w="26791" h="71438">
                <a:moveTo>
                  <a:pt x="26790" y="71437"/>
                </a:moveTo>
                <a:lnTo>
                  <a:pt x="19101" y="71437"/>
                </a:lnTo>
                <a:lnTo>
                  <a:pt x="18687" y="70445"/>
                </a:lnTo>
                <a:lnTo>
                  <a:pt x="17870" y="49314"/>
                </a:lnTo>
                <a:lnTo>
                  <a:pt x="16874" y="47759"/>
                </a:lnTo>
                <a:lnTo>
                  <a:pt x="15219" y="46721"/>
                </a:lnTo>
                <a:lnTo>
                  <a:pt x="9298" y="44770"/>
                </a:lnTo>
                <a:lnTo>
                  <a:pt x="8930" y="17969"/>
                </a:lnTo>
                <a:lnTo>
                  <a:pt x="17492" y="17862"/>
                </a:lnTo>
                <a:lnTo>
                  <a:pt x="8939" y="17859"/>
                </a:lnTo>
                <a:lnTo>
                  <a:pt x="8930" y="8929"/>
                </a:lnTo>
                <a:lnTo>
                  <a:pt x="109" y="8929"/>
                </a:lnTo>
                <a:lnTo>
                  <a:pt x="7698" y="8929"/>
                </a:lnTo>
                <a:lnTo>
                  <a:pt x="8108" y="7937"/>
                </a:lnTo>
                <a:lnTo>
                  <a:pt x="8921" y="108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1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6447501" cy="762000"/>
          </a:xfrm>
        </p:spPr>
        <p:txBody>
          <a:bodyPr/>
          <a:lstStyle/>
          <a:p>
            <a:r>
              <a:rPr lang="en-US" dirty="0" smtClean="0"/>
              <a:t>TKAM: Get to know your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0772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Plot Events</a:t>
            </a:r>
          </a:p>
          <a:p>
            <a:pPr marL="0" indent="0">
              <a:buNone/>
            </a:pPr>
            <a:r>
              <a:rPr lang="en-US" sz="2000" dirty="0" smtClean="0"/>
              <a:t>Characters and Descriptions</a:t>
            </a:r>
          </a:p>
          <a:p>
            <a:pPr marL="0" indent="0">
              <a:buNone/>
            </a:pPr>
            <a:r>
              <a:rPr lang="en-US" sz="2000" dirty="0" smtClean="0"/>
              <a:t>Thematic Concepts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/>
              <a:t>Each group will have to come up with 1-2 specific plot events for each chapter. </a:t>
            </a:r>
          </a:p>
          <a:p>
            <a:pPr marL="0" indent="0">
              <a:buNone/>
            </a:pPr>
            <a:r>
              <a:rPr lang="en-US" sz="2000" dirty="0" smtClean="0"/>
              <a:t>Each group will have to come up with the characters and their descriptions for each chapter.</a:t>
            </a:r>
          </a:p>
          <a:p>
            <a:pPr marL="0" indent="0">
              <a:buNone/>
            </a:pPr>
            <a:r>
              <a:rPr lang="en-US" sz="2000" dirty="0" smtClean="0"/>
              <a:t>Each group will come up with 1-2 thematic concepts for each chapter. </a:t>
            </a:r>
          </a:p>
        </p:txBody>
      </p:sp>
    </p:spTree>
    <p:extLst>
      <p:ext uri="{BB962C8B-B14F-4D97-AF65-F5344CB8AC3E}">
        <p14:creationId xmlns:p14="http://schemas.microsoft.com/office/powerpoint/2010/main" val="84041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087132"/>
              </p:ext>
            </p:extLst>
          </p:nvPr>
        </p:nvGraphicFramePr>
        <p:xfrm>
          <a:off x="228600" y="304800"/>
          <a:ext cx="8686800" cy="268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Chapters 1-2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Chapters 3-4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Chapters 5-6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Chapters 7-8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Chapters 9-10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Dawan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Blake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Ayden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Mathew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Osiel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Kaleb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Aimee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Raina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Autumn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Jacob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Topher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Christina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Tristen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Bennie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Oswaldo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Cayden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Michael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ALex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Dylan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Vincent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Maddie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Keelyn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601280"/>
              </p:ext>
            </p:extLst>
          </p:nvPr>
        </p:nvGraphicFramePr>
        <p:xfrm>
          <a:off x="228600" y="3657600"/>
          <a:ext cx="8686800" cy="24536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75244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Chapters 1-2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Chapters 3-4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Chapters 5-6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Chapters 7-8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Chapters 9-10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252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Abby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Tyler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Skylar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Cielo</a:t>
                      </a:r>
                      <a:endParaRPr lang="en-US" sz="2000" dirty="0"/>
                    </a:p>
                  </a:txBody>
                  <a:tcPr/>
                </a:tc>
              </a:tr>
              <a:tr h="4252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Phil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Rachel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Gracie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Andrick</a:t>
                      </a:r>
                      <a:endParaRPr lang="en-US" sz="2000" dirty="0"/>
                    </a:p>
                  </a:txBody>
                  <a:tcPr/>
                </a:tc>
              </a:tr>
              <a:tr h="425297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Seriah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Gabe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Nyasia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Maya K. </a:t>
                      </a:r>
                      <a:endParaRPr lang="en-US" sz="2000" dirty="0"/>
                    </a:p>
                  </a:txBody>
                  <a:tcPr/>
                </a:tc>
              </a:tr>
              <a:tr h="4252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Maya</a:t>
                      </a:r>
                      <a:r>
                        <a:rPr lang="en-US" sz="2000" baseline="0" dirty="0" smtClean="0"/>
                        <a:t> R.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Ricardo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Fabian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Gisselle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Alex W. 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6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281180"/>
              </p:ext>
            </p:extLst>
          </p:nvPr>
        </p:nvGraphicFramePr>
        <p:xfrm>
          <a:off x="76200" y="762000"/>
          <a:ext cx="8686800" cy="28789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75244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Chapters 1-2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Chapters 3-4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Chapters 5-6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Chapters 7-8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Chapters 9-10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252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Brock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Stephanie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Alejandro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Janee</a:t>
                      </a:r>
                      <a:r>
                        <a:rPr lang="en-US" dirty="0" smtClean="0"/>
                        <a:t>’</a:t>
                      </a:r>
                      <a:endParaRPr lang="en-US" dirty="0"/>
                    </a:p>
                  </a:txBody>
                  <a:tcPr/>
                </a:tc>
              </a:tr>
              <a:tr h="4252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Tristan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Wambdi</a:t>
                      </a:r>
                      <a:endParaRPr lang="en-US" dirty="0"/>
                    </a:p>
                  </a:txBody>
                  <a:tcPr/>
                </a:tc>
              </a:tr>
              <a:tr h="4252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Espy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Alondra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Elexis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Maddy</a:t>
                      </a:r>
                      <a:endParaRPr lang="en-US" dirty="0"/>
                    </a:p>
                  </a:txBody>
                  <a:tcPr/>
                </a:tc>
              </a:tr>
              <a:tr h="4252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Steve</a:t>
                      </a:r>
                      <a:r>
                        <a:rPr lang="en-US" sz="2000" baseline="0" dirty="0" smtClean="0"/>
                        <a:t>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Carlos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Brandon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Mylissa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Anthony</a:t>
                      </a:r>
                      <a:endParaRPr lang="en-US" dirty="0"/>
                    </a:p>
                  </a:txBody>
                  <a:tcPr/>
                </a:tc>
              </a:tr>
              <a:tr h="4252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Cesar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55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399" cy="4572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Agenda: Wednesday January 25, 2017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305799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Warm Up</a:t>
            </a:r>
          </a:p>
          <a:p>
            <a:pPr marL="0" indent="0">
              <a:buNone/>
            </a:pPr>
            <a:r>
              <a:rPr lang="en-US" sz="2000" dirty="0" smtClean="0"/>
              <a:t>Finish timelines/ character charts</a:t>
            </a:r>
          </a:p>
          <a:p>
            <a:pPr marL="0" indent="0">
              <a:buNone/>
            </a:pPr>
            <a:r>
              <a:rPr lang="en-US" sz="2000" dirty="0" smtClean="0"/>
              <a:t>Discuss Chapters 11-12</a:t>
            </a:r>
          </a:p>
          <a:p>
            <a:pPr marL="0" indent="0">
              <a:buNone/>
            </a:pPr>
            <a:r>
              <a:rPr lang="en-US" sz="2000" dirty="0" smtClean="0"/>
              <a:t>Character Analysis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Read Ch.13 in class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</a:rPr>
              <a:t>HW: Chapter 14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Something good that happened to you</a:t>
            </a:r>
          </a:p>
        </p:txBody>
      </p:sp>
    </p:spTree>
    <p:extLst>
      <p:ext uri="{BB962C8B-B14F-4D97-AF65-F5344CB8AC3E}">
        <p14:creationId xmlns:p14="http://schemas.microsoft.com/office/powerpoint/2010/main" val="358480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1/25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295400"/>
            <a:ext cx="7797799" cy="474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</a:rPr>
              <a:t>Write on post it notes:</a:t>
            </a:r>
          </a:p>
          <a:p>
            <a:pPr>
              <a:buAutoNum type="arabicPeriod"/>
            </a:pPr>
            <a:r>
              <a:rPr lang="en-US" sz="2000" dirty="0" smtClean="0"/>
              <a:t>What is something you don’t understand about TKAM, or 1 question you have?</a:t>
            </a:r>
          </a:p>
          <a:p>
            <a:pPr>
              <a:buAutoNum type="arabicPeriod"/>
            </a:pPr>
            <a:endParaRPr lang="en-US" sz="2000" dirty="0" smtClean="0"/>
          </a:p>
          <a:p>
            <a:pPr>
              <a:buAutoNum type="arabicPeriod"/>
            </a:pPr>
            <a:r>
              <a:rPr lang="en-US" sz="2000" dirty="0" smtClean="0"/>
              <a:t>What is an “A-HA” moment or insight you have about TKAM?</a:t>
            </a:r>
          </a:p>
          <a:p>
            <a:pPr>
              <a:buAutoNum type="arabicPeriod"/>
            </a:pPr>
            <a:endParaRPr lang="en-US" sz="2000" dirty="0"/>
          </a:p>
          <a:p>
            <a:pPr>
              <a:buAutoNum type="arabicPeriod"/>
            </a:pPr>
            <a:r>
              <a:rPr lang="en-US" sz="2000" dirty="0" smtClean="0"/>
              <a:t>Place the note under the correct side of the poster paper.</a:t>
            </a:r>
          </a:p>
          <a:p>
            <a:pPr>
              <a:buAutoNum type="arabicPeriod"/>
            </a:pPr>
            <a:endParaRPr lang="en-US" sz="2000" dirty="0"/>
          </a:p>
          <a:p>
            <a:pPr>
              <a:buAutoNum type="arabicPeriod"/>
            </a:pPr>
            <a:r>
              <a:rPr lang="en-US" sz="2000" dirty="0" smtClean="0"/>
              <a:t>When you finish, make sure your group has updated the timeline (TOP), and the character chart (BLUE)</a:t>
            </a:r>
          </a:p>
        </p:txBody>
      </p:sp>
    </p:spTree>
    <p:extLst>
      <p:ext uri="{BB962C8B-B14F-4D97-AF65-F5344CB8AC3E}">
        <p14:creationId xmlns:p14="http://schemas.microsoft.com/office/powerpoint/2010/main" val="414731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TKAM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371600"/>
            <a:ext cx="6447501" cy="4669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Chapters 11 &amp; 12</a:t>
            </a:r>
          </a:p>
          <a:p>
            <a:pPr marL="0" indent="0">
              <a:buNone/>
            </a:pPr>
            <a:r>
              <a:rPr lang="en-US" dirty="0" smtClean="0"/>
              <a:t>Significant Events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Character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51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362</Words>
  <Application>Microsoft Office PowerPoint</Application>
  <PresentationFormat>On-screen Show (4:3)</PresentationFormat>
  <Paragraphs>137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Agenda: Monday January 23, 2017</vt:lpstr>
      <vt:lpstr>Warm Up: 1/23 (5-6 minutes)</vt:lpstr>
      <vt:lpstr>TKAM: Get to know your stuff</vt:lpstr>
      <vt:lpstr>PowerPoint Presentation</vt:lpstr>
      <vt:lpstr>PowerPoint Presentation</vt:lpstr>
      <vt:lpstr>Agenda: Wednesday January 25, 2017</vt:lpstr>
      <vt:lpstr>Warm Up 1/25</vt:lpstr>
      <vt:lpstr>TKAM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Agenda: Monday January 23, 2017</dc:title>
  <dc:creator>User</dc:creator>
  <cp:lastModifiedBy>User</cp:lastModifiedBy>
  <cp:revision>14</cp:revision>
  <dcterms:created xsi:type="dcterms:W3CDTF">2017-01-23T14:06:09Z</dcterms:created>
  <dcterms:modified xsi:type="dcterms:W3CDTF">2017-01-25T18:05:58Z</dcterms:modified>
</cp:coreProperties>
</file>